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3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4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5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theme/theme6.xml" ContentType="application/vnd.openxmlformats-officedocument.theme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701" r:id="rId3"/>
    <p:sldMasterId id="2147483824" r:id="rId4"/>
    <p:sldMasterId id="2147483865" r:id="rId5"/>
    <p:sldMasterId id="2147483883" r:id="rId6"/>
    <p:sldMasterId id="2147483923" r:id="rId7"/>
  </p:sldMasterIdLst>
  <p:notesMasterIdLst>
    <p:notesMasterId r:id="rId24"/>
  </p:notesMasterIdLst>
  <p:sldIdLst>
    <p:sldId id="256" r:id="rId8"/>
    <p:sldId id="258" r:id="rId9"/>
    <p:sldId id="263" r:id="rId10"/>
    <p:sldId id="265" r:id="rId11"/>
    <p:sldId id="266" r:id="rId12"/>
    <p:sldId id="268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79" r:id="rId21"/>
    <p:sldId id="281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13" autoAdjust="0"/>
  </p:normalViewPr>
  <p:slideViewPr>
    <p:cSldViewPr snapToGrid="0">
      <p:cViewPr varScale="1">
        <p:scale>
          <a:sx n="68" d="100"/>
          <a:sy n="68" d="100"/>
        </p:scale>
        <p:origin x="102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5F0AF-AC1E-4ED0-B0FF-D5FB5368B5D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17B5-6B1C-4090-9FFF-0164CDF9DF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30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</a:t>
            </a:r>
            <a:r>
              <a:rPr lang="en-US" baseline="0" dirty="0" smtClean="0"/>
              <a:t> this slide there is a background placeholder. Click to the small icon on the center of the slide and choose an image from computer. </a:t>
            </a:r>
            <a:r>
              <a:rPr lang="en-US" dirty="0" smtClean="0"/>
              <a:t>When </a:t>
            </a:r>
            <a:r>
              <a:rPr lang="en-US" baseline="0" dirty="0" smtClean="0"/>
              <a:t>add an image, you must sent it to back with </a:t>
            </a:r>
            <a:r>
              <a:rPr lang="en-US" b="1" baseline="0" dirty="0" smtClean="0"/>
              <a:t>Right Click on Image </a:t>
            </a:r>
            <a:r>
              <a:rPr lang="en-US" b="0" baseline="0" dirty="0" smtClean="0"/>
              <a:t>-&gt; </a:t>
            </a:r>
            <a:r>
              <a:rPr lang="en-US" b="1" baseline="0" dirty="0" smtClean="0"/>
              <a:t>Send to Back</a:t>
            </a:r>
            <a:r>
              <a:rPr lang="en-US" b="0" baseline="0" dirty="0" smtClean="0"/>
              <a:t> -&gt; </a:t>
            </a:r>
            <a:r>
              <a:rPr lang="en-US" b="1" baseline="0" dirty="0" smtClean="0"/>
              <a:t>Send to Back.</a:t>
            </a:r>
            <a:endParaRPr lang="bg-BG" b="0" dirty="0" smtClean="0"/>
          </a:p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FA003C-ACE2-4EF7-AF62-71758D32E637}" type="slidenum">
              <a:rPr lang="bg-BG" smtClean="0">
                <a:solidFill>
                  <a:prstClr val="black"/>
                </a:solidFill>
              </a:rPr>
              <a:pPr/>
              <a:t>16</a:t>
            </a:fld>
            <a:endParaRPr lang="bg-BG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746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979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2484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1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6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006265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01171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64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9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72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1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26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97197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005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31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2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9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64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1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1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34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10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58465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73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723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1752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37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94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8286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3451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504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5123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774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375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56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85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2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2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639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32837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hone_06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164496" y="2172280"/>
            <a:ext cx="1900261" cy="336425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59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cbook_Air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133219" y="2217406"/>
            <a:ext cx="3956709" cy="2439072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509177" y="1789726"/>
            <a:ext cx="2670196" cy="359932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3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51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pad_mockup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203277" y="2174168"/>
            <a:ext cx="3791521" cy="281698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8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_macbook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946984" y="2196447"/>
            <a:ext cx="4254375" cy="2649409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34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c_Comp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805605" y="1433821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3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7366848" y="1437127"/>
            <a:ext cx="2938031" cy="1669391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5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ividual of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9352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58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12500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431121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7499864" y="1876778"/>
            <a:ext cx="914281" cy="9144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3175906"/>
      </p:ext>
    </p:extLst>
  </p:cSld>
  <p:clrMapOvr>
    <a:masterClrMapping/>
  </p:clrMapOvr>
  <p:transition spd="med" advClick="0" advTm="2000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ta Dri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587" y="1810374"/>
            <a:ext cx="12192000" cy="2674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49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Imag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24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7105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31738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087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84765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4888863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0191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4063766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7903096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127086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692438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9974328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11567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4709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57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174772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968116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92905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4844772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343637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622799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453287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9037383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795238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60400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0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4804327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16698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913882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256552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98397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915671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9513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24279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0988586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0652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4280105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462390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24302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902395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85579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94279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91184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29185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860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8255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6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0662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908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2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62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1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4734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5053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0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53137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0986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56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02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34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1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38" name="Picture Placeholder 16"/>
          <p:cNvSpPr>
            <a:spLocks noGrp="1" noChangeAspect="1"/>
          </p:cNvSpPr>
          <p:nvPr>
            <p:ph type="pic" sz="quarter" idx="13"/>
          </p:nvPr>
        </p:nvSpPr>
        <p:spPr>
          <a:xfrm>
            <a:off x="7036984" y="2394392"/>
            <a:ext cx="1006768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39" name="Picture Placeholder 16"/>
          <p:cNvSpPr>
            <a:spLocks noGrp="1" noChangeAspect="1"/>
          </p:cNvSpPr>
          <p:nvPr>
            <p:ph type="pic" sz="quarter" idx="14"/>
          </p:nvPr>
        </p:nvSpPr>
        <p:spPr>
          <a:xfrm>
            <a:off x="4047873" y="2393726"/>
            <a:ext cx="920404" cy="238505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5140484" y="2174790"/>
            <a:ext cx="1747046" cy="3114540"/>
          </a:xfrm>
        </p:spPr>
        <p:txBody>
          <a:bodyPr>
            <a:normAutofit/>
          </a:bodyPr>
          <a:lstStyle>
            <a:lvl1pPr marL="0" indent="0">
              <a:buNone/>
              <a:defRPr sz="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09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228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993802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9801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6"/>
          <p:cNvSpPr>
            <a:spLocks noGrp="1"/>
          </p:cNvSpPr>
          <p:nvPr userDrawn="1">
            <p:ph type="pic" sz="quarter" idx="13"/>
          </p:nvPr>
        </p:nvSpPr>
        <p:spPr>
          <a:xfrm>
            <a:off x="4303918" y="2557197"/>
            <a:ext cx="944871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9630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7349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376674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23888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38987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4297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705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99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7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pp Design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6"/>
          <p:cNvSpPr>
            <a:spLocks noGrp="1"/>
          </p:cNvSpPr>
          <p:nvPr>
            <p:ph type="pic" sz="quarter" idx="14"/>
          </p:nvPr>
        </p:nvSpPr>
        <p:spPr>
          <a:xfrm>
            <a:off x="1733763" y="2716517"/>
            <a:ext cx="7408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303918" y="2716517"/>
            <a:ext cx="783757" cy="212218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2645977" y="2485758"/>
            <a:ext cx="1512828" cy="2740293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707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1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07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3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9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80794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3_iPhones_v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1203461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834346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8520947" y="2504349"/>
            <a:ext cx="1381750" cy="2452906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77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86162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9578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397693" y="3933267"/>
            <a:ext cx="2317411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5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5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33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994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9019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ission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0" y="1993246"/>
            <a:ext cx="4058337" cy="2635316"/>
          </a:xfrm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8116673" y="1993246"/>
            <a:ext cx="4059266" cy="2635316"/>
          </a:xfrm>
        </p:spPr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16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s">
    <p:bg>
      <p:bgPr>
        <a:solidFill>
          <a:srgbClr val="1923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47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_vs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3998930" y="202899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818152" y="2051272"/>
            <a:ext cx="1405499" cy="248266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0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5269249" y="2328240"/>
            <a:ext cx="1669402" cy="297435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6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15982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322101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15982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322101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115546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232210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3484381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115546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232210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3484381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482768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649403" y="15240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482768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649403" y="26852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4" name="Picture Placeholder 13"/>
          <p:cNvSpPr>
            <a:spLocks noGrp="1" noChangeAspect="1"/>
          </p:cNvSpPr>
          <p:nvPr>
            <p:ph type="pic" sz="quarter" idx="32"/>
          </p:nvPr>
        </p:nvSpPr>
        <p:spPr>
          <a:xfrm>
            <a:off x="4645047" y="385332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7" name="Picture Placeholder 13"/>
          <p:cNvSpPr>
            <a:spLocks noGrp="1" noChangeAspect="1"/>
          </p:cNvSpPr>
          <p:nvPr>
            <p:ph type="pic" sz="quarter" idx="35"/>
          </p:nvPr>
        </p:nvSpPr>
        <p:spPr>
          <a:xfrm>
            <a:off x="4645047" y="501455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939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ervic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4779434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8" name="Picture Placeholder 16"/>
          <p:cNvSpPr>
            <a:spLocks noGrp="1"/>
          </p:cNvSpPr>
          <p:nvPr>
            <p:ph type="pic" sz="quarter" idx="11"/>
          </p:nvPr>
        </p:nvSpPr>
        <p:spPr>
          <a:xfrm>
            <a:off x="6622815" y="4164702"/>
            <a:ext cx="1693333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9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458039" y="4164702"/>
            <a:ext cx="2680334" cy="169333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67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813397" y="1961357"/>
            <a:ext cx="2681192" cy="360283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3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Tablet_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979370" y="2813511"/>
            <a:ext cx="4179946" cy="3114171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61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t-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57946" y="2113523"/>
            <a:ext cx="2023339" cy="2719319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9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084512" y="2115536"/>
            <a:ext cx="2020987" cy="270556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7940439" y="2115536"/>
            <a:ext cx="2024936" cy="2705568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6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25"/>
          </p:nvPr>
        </p:nvSpPr>
        <p:spPr>
          <a:xfrm>
            <a:off x="4218185" y="2054290"/>
            <a:ext cx="3340603" cy="1892739"/>
          </a:xfrm>
        </p:spPr>
        <p:txBody>
          <a:bodyPr anchor="t">
            <a:normAutofit/>
          </a:bodyPr>
          <a:lstStyle>
            <a:lvl1pPr marL="0" indent="0" algn="ctr">
              <a:buNone/>
              <a:defRPr sz="11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2684333" y="3930189"/>
            <a:ext cx="458889" cy="818462"/>
          </a:xfrm>
        </p:spPr>
        <p:txBody>
          <a:bodyPr anchor="t">
            <a:normAutofit/>
          </a:bodyPr>
          <a:lstStyle>
            <a:lvl1pPr marL="0" indent="0" algn="ctr">
              <a:lnSpc>
                <a:spcPct val="50000"/>
              </a:lnSpc>
              <a:buNone/>
              <a:defRPr sz="525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 smtClean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26"/>
          </p:nvPr>
        </p:nvSpPr>
        <p:spPr>
          <a:xfrm>
            <a:off x="7080920" y="3356090"/>
            <a:ext cx="2127998" cy="1356225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8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3321915" y="3279088"/>
            <a:ext cx="1127325" cy="14512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88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83059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_laptop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093775" y="2489880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85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s_laptop2_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48154" y="3102839"/>
            <a:ext cx="2996028" cy="1855005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149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0389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8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2566176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0" name="Picture Placeholder 13"/>
          <p:cNvSpPr>
            <a:spLocks noGrp="1" noChangeAspect="1"/>
          </p:cNvSpPr>
          <p:nvPr>
            <p:ph type="pic" sz="quarter" idx="18"/>
          </p:nvPr>
        </p:nvSpPr>
        <p:spPr>
          <a:xfrm>
            <a:off x="140389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1" name="Picture Placeholder 13"/>
          <p:cNvSpPr>
            <a:spLocks noGrp="1" noChangeAspect="1"/>
          </p:cNvSpPr>
          <p:nvPr>
            <p:ph type="pic" sz="quarter" idx="19"/>
          </p:nvPr>
        </p:nvSpPr>
        <p:spPr>
          <a:xfrm>
            <a:off x="2566176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2" name="Picture Placeholder 13"/>
          <p:cNvSpPr>
            <a:spLocks noGrp="1" noChangeAspect="1"/>
          </p:cNvSpPr>
          <p:nvPr>
            <p:ph type="pic" sz="quarter" idx="20"/>
          </p:nvPr>
        </p:nvSpPr>
        <p:spPr>
          <a:xfrm>
            <a:off x="7218037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3" name="Picture Placeholder 13"/>
          <p:cNvSpPr>
            <a:spLocks noGrp="1" noChangeAspect="1"/>
          </p:cNvSpPr>
          <p:nvPr>
            <p:ph type="pic" sz="quarter" idx="21"/>
          </p:nvPr>
        </p:nvSpPr>
        <p:spPr>
          <a:xfrm>
            <a:off x="8384673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4" name="Picture Placeholder 13"/>
          <p:cNvSpPr>
            <a:spLocks noGrp="1" noChangeAspect="1"/>
          </p:cNvSpPr>
          <p:nvPr>
            <p:ph type="pic" sz="quarter" idx="22"/>
          </p:nvPr>
        </p:nvSpPr>
        <p:spPr>
          <a:xfrm>
            <a:off x="9546952" y="146518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5" name="Picture Placeholder 13"/>
          <p:cNvSpPr>
            <a:spLocks noGrp="1" noChangeAspect="1"/>
          </p:cNvSpPr>
          <p:nvPr>
            <p:ph type="pic" sz="quarter" idx="23"/>
          </p:nvPr>
        </p:nvSpPr>
        <p:spPr>
          <a:xfrm>
            <a:off x="7218037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6" name="Picture Placeholder 13"/>
          <p:cNvSpPr>
            <a:spLocks noGrp="1" noChangeAspect="1"/>
          </p:cNvSpPr>
          <p:nvPr>
            <p:ph type="pic" sz="quarter" idx="24"/>
          </p:nvPr>
        </p:nvSpPr>
        <p:spPr>
          <a:xfrm>
            <a:off x="8384673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7" name="Picture Placeholder 13"/>
          <p:cNvSpPr>
            <a:spLocks noGrp="1" noChangeAspect="1"/>
          </p:cNvSpPr>
          <p:nvPr>
            <p:ph type="pic" sz="quarter" idx="25"/>
          </p:nvPr>
        </p:nvSpPr>
        <p:spPr>
          <a:xfrm>
            <a:off x="9546952" y="262641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8" name="Picture Placeholder 13"/>
          <p:cNvSpPr>
            <a:spLocks noGrp="1" noChangeAspect="1"/>
          </p:cNvSpPr>
          <p:nvPr>
            <p:ph type="pic" sz="quarter" idx="26"/>
          </p:nvPr>
        </p:nvSpPr>
        <p:spPr>
          <a:xfrm>
            <a:off x="3726843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9" name="Picture Placeholder 13"/>
          <p:cNvSpPr>
            <a:spLocks noGrp="1" noChangeAspect="1"/>
          </p:cNvSpPr>
          <p:nvPr>
            <p:ph type="pic" sz="quarter" idx="27"/>
          </p:nvPr>
        </p:nvSpPr>
        <p:spPr>
          <a:xfrm>
            <a:off x="489347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0" name="Picture Placeholder 13"/>
          <p:cNvSpPr>
            <a:spLocks noGrp="1" noChangeAspect="1"/>
          </p:cNvSpPr>
          <p:nvPr>
            <p:ph type="pic" sz="quarter" idx="28"/>
          </p:nvPr>
        </p:nvSpPr>
        <p:spPr>
          <a:xfrm>
            <a:off x="6055758" y="1468301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1" name="Picture Placeholder 13"/>
          <p:cNvSpPr>
            <a:spLocks noGrp="1" noChangeAspect="1"/>
          </p:cNvSpPr>
          <p:nvPr>
            <p:ph type="pic" sz="quarter" idx="29"/>
          </p:nvPr>
        </p:nvSpPr>
        <p:spPr>
          <a:xfrm>
            <a:off x="3726843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2" name="Picture Placeholder 13"/>
          <p:cNvSpPr>
            <a:spLocks noGrp="1" noChangeAspect="1"/>
          </p:cNvSpPr>
          <p:nvPr>
            <p:ph type="pic" sz="quarter" idx="30"/>
          </p:nvPr>
        </p:nvSpPr>
        <p:spPr>
          <a:xfrm>
            <a:off x="489347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53" name="Picture Placeholder 13"/>
          <p:cNvSpPr>
            <a:spLocks noGrp="1" noChangeAspect="1"/>
          </p:cNvSpPr>
          <p:nvPr>
            <p:ph type="pic" sz="quarter" idx="31"/>
          </p:nvPr>
        </p:nvSpPr>
        <p:spPr>
          <a:xfrm>
            <a:off x="6055758" y="2629534"/>
            <a:ext cx="1146153" cy="1145107"/>
          </a:xfrm>
          <a:effectLst/>
        </p:spPr>
        <p:txBody>
          <a:bodyPr rtlCol="0">
            <a:normAutofit/>
          </a:bodyPr>
          <a:lstStyle>
            <a:lvl1pPr marL="0" indent="0">
              <a:buNone/>
              <a:defRPr sz="7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Oval 2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90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laceholder to table produ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3499716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294137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6890925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sz="quarter" idx="14"/>
          </p:nvPr>
        </p:nvSpPr>
        <p:spPr>
          <a:xfrm>
            <a:off x="8446508" y="1549660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9899557" y="1551964"/>
            <a:ext cx="631100" cy="630936"/>
          </a:xfrm>
        </p:spPr>
        <p:txBody>
          <a:bodyPr>
            <a:normAutofit/>
          </a:bodyPr>
          <a:lstStyle>
            <a:lvl1pPr marL="0" indent="0">
              <a:buNone/>
              <a:defRPr sz="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67427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4192613" y="936448"/>
            <a:ext cx="3836072" cy="23917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2512991" y="1121921"/>
            <a:ext cx="1570386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195316" y="1110581"/>
            <a:ext cx="1604415" cy="18824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1800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-with-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864160" y="1968041"/>
            <a:ext cx="5050818" cy="360951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08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114800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62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ig_Picture_team-skil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5" name="Picture Placeholder 22"/>
          <p:cNvSpPr>
            <a:spLocks noGrp="1"/>
          </p:cNvSpPr>
          <p:nvPr>
            <p:ph type="pic" sz="quarter" idx="14"/>
          </p:nvPr>
        </p:nvSpPr>
        <p:spPr>
          <a:xfrm>
            <a:off x="1573819" y="2261400"/>
            <a:ext cx="1641346" cy="177511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0291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Iphones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2481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1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744844" y="1784818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320753" y="1784818"/>
            <a:ext cx="751282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651059" y="1553611"/>
            <a:ext cx="1524902" cy="2744087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0016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-devic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2"/>
          <p:cNvSpPr>
            <a:spLocks noGrp="1"/>
          </p:cNvSpPr>
          <p:nvPr>
            <p:ph type="pic" sz="quarter" idx="13"/>
          </p:nvPr>
        </p:nvSpPr>
        <p:spPr>
          <a:xfrm>
            <a:off x="-11544" y="-34642"/>
            <a:ext cx="12211914" cy="531172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5168481" y="2327763"/>
            <a:ext cx="1895377" cy="3354619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50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23220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3230219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0021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78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at we 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479155" y="1978874"/>
            <a:ext cx="4557549" cy="4155281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56974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7329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18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54262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41509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342482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66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Supp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368165" y="1603015"/>
            <a:ext cx="1259942" cy="1258811"/>
          </a:xfrm>
          <a:prstGeom prst="ellipse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30000"/>
              </a:lnSpc>
              <a:buNone/>
              <a:defRPr sz="1200" baseline="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134531" y="1592554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30000"/>
              </a:lnSpc>
              <a:buNone/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6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3998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7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9564327" y="160900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78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8214258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lnSpc>
                <a:spcPct val="130000"/>
              </a:lnSpc>
              <a:defRPr sz="1200"/>
            </a:lvl1pPr>
          </a:lstStyle>
          <a:p>
            <a:r>
              <a:rPr lang="en-US" dirty="0" smtClean="0"/>
              <a:t>Drag  Your Picture Here</a:t>
            </a:r>
            <a:endParaRPr lang="en-US" dirty="0"/>
          </a:p>
        </p:txBody>
      </p:sp>
      <p:sp>
        <p:nvSpPr>
          <p:cNvPr id="79" name="Picture Placeholder 13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499535" y="4054258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80" name="Picture Placeholder 13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756072" y="4040047"/>
            <a:ext cx="1259942" cy="1258811"/>
          </a:xfrm>
          <a:prstGeom prst="ellipse">
            <a:avLst/>
          </a:prstGeom>
        </p:spPr>
        <p:txBody>
          <a:bodyPr>
            <a:normAutofit/>
          </a:bodyPr>
          <a:lstStyle>
            <a:lvl1pPr marL="0" marR="0" indent="0" algn="l" defTabSz="914217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8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8339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20483"/>
            <a:ext cx="12192000" cy="2838449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8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709862"/>
            <a:ext cx="12192000" cy="3158274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58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687360" y="2163534"/>
            <a:ext cx="4422647" cy="2769218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0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 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6711772" y="1876518"/>
            <a:ext cx="4339462" cy="249108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4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xmlns:p14="http://schemas.microsoft.com/office/powerpoint/2010/main" spd="med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1109428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36576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60960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8"/>
          </p:nvPr>
        </p:nvSpPr>
        <p:spPr>
          <a:xfrm>
            <a:off x="8534400" y="1803401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1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5029200" y="1260656"/>
            <a:ext cx="2133600" cy="2133600"/>
          </a:xfrm>
          <a:prstGeom prst="ellipse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11545" y="2195658"/>
            <a:ext cx="12191997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3996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1198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6" name="Picture Placeholder 14"/>
          <p:cNvSpPr>
            <a:spLocks noGrp="1" noChangeAspect="1"/>
          </p:cNvSpPr>
          <p:nvPr>
            <p:ph type="pic" sz="quarter" idx="11"/>
          </p:nvPr>
        </p:nvSpPr>
        <p:spPr>
          <a:xfrm>
            <a:off x="4500564" y="1779589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7" name="Picture Placeholder 14"/>
          <p:cNvSpPr>
            <a:spLocks noGrp="1" noChangeAspect="1"/>
          </p:cNvSpPr>
          <p:nvPr>
            <p:ph type="pic" sz="quarter" idx="12"/>
          </p:nvPr>
        </p:nvSpPr>
        <p:spPr>
          <a:xfrm>
            <a:off x="7815264" y="1784351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2886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divid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0"/>
          </p:nvPr>
        </p:nvSpPr>
        <p:spPr>
          <a:xfrm>
            <a:off x="2084388" y="2000250"/>
            <a:ext cx="3206751" cy="313848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7095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ffee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08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34301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pport-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1255589" y="1692238"/>
            <a:ext cx="4030217" cy="397796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75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3" name="Picture Placeholder 16"/>
          <p:cNvSpPr>
            <a:spLocks noGrp="1" noChangeAspect="1"/>
          </p:cNvSpPr>
          <p:nvPr userDrawn="1">
            <p:ph type="pic" sz="quarter" idx="13"/>
          </p:nvPr>
        </p:nvSpPr>
        <p:spPr>
          <a:xfrm>
            <a:off x="4303918" y="2557198"/>
            <a:ext cx="944871" cy="257218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4" name="Picture Placeholder 16"/>
          <p:cNvSpPr>
            <a:spLocks noGrp="1" noChangeAspect="1"/>
          </p:cNvSpPr>
          <p:nvPr userDrawn="1">
            <p:ph type="pic" sz="quarter" idx="14"/>
          </p:nvPr>
        </p:nvSpPr>
        <p:spPr>
          <a:xfrm>
            <a:off x="1165167" y="2550141"/>
            <a:ext cx="896020" cy="2572188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  <p:sp>
        <p:nvSpPr>
          <p:cNvPr id="25" name="Picture Placeholder 16"/>
          <p:cNvSpPr>
            <a:spLocks noGrp="1" noChangeAspect="1"/>
          </p:cNvSpPr>
          <p:nvPr>
            <p:ph type="pic" sz="quarter" idx="10"/>
          </p:nvPr>
        </p:nvSpPr>
        <p:spPr>
          <a:xfrm>
            <a:off x="2252868" y="2267919"/>
            <a:ext cx="1889744" cy="3369467"/>
          </a:xfrm>
        </p:spPr>
        <p:txBody>
          <a:bodyPr>
            <a:normAutofit/>
          </a:bodyPr>
          <a:lstStyle>
            <a:lvl1pPr marL="0" indent="0">
              <a:buNone/>
              <a:defRPr sz="7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00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Desig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0"/>
          </p:nvPr>
        </p:nvSpPr>
        <p:spPr>
          <a:xfrm>
            <a:off x="2116468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5401831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8732070" y="2292692"/>
            <a:ext cx="1418177" cy="25443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98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Meet_the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988484" y="1821007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781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Meet_the_tea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5" name="Picture Placeholder 22"/>
          <p:cNvSpPr>
            <a:spLocks noGrp="1" noChangeAspect="1"/>
          </p:cNvSpPr>
          <p:nvPr>
            <p:ph type="pic" sz="quarter" idx="14"/>
          </p:nvPr>
        </p:nvSpPr>
        <p:spPr>
          <a:xfrm>
            <a:off x="1290292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8" name="Picture Placeholder 22"/>
          <p:cNvSpPr>
            <a:spLocks noGrp="1" noChangeAspect="1"/>
          </p:cNvSpPr>
          <p:nvPr>
            <p:ph type="pic" sz="quarter" idx="15"/>
          </p:nvPr>
        </p:nvSpPr>
        <p:spPr>
          <a:xfrm>
            <a:off x="3896747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19" name="Picture Placeholder 22"/>
          <p:cNvSpPr>
            <a:spLocks noGrp="1" noChangeAspect="1"/>
          </p:cNvSpPr>
          <p:nvPr>
            <p:ph type="pic" sz="quarter" idx="16"/>
          </p:nvPr>
        </p:nvSpPr>
        <p:spPr>
          <a:xfrm>
            <a:off x="6549859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20" name="Picture Placeholder 22"/>
          <p:cNvSpPr>
            <a:spLocks noGrp="1" noChangeAspect="1"/>
          </p:cNvSpPr>
          <p:nvPr>
            <p:ph type="pic" sz="quarter" idx="17"/>
          </p:nvPr>
        </p:nvSpPr>
        <p:spPr>
          <a:xfrm>
            <a:off x="9135071" y="2132954"/>
            <a:ext cx="1822449" cy="1824566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4626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f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6" name="Picture Placeholder 2"/>
          <p:cNvSpPr>
            <a:spLocks noGrp="1" noChangeAspect="1"/>
          </p:cNvSpPr>
          <p:nvPr>
            <p:ph type="pic" sz="quarter" idx="16"/>
          </p:nvPr>
        </p:nvSpPr>
        <p:spPr>
          <a:xfrm>
            <a:off x="2" y="1981479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7" name="Picture Placeholder 2"/>
          <p:cNvSpPr>
            <a:spLocks noGrp="1" noChangeAspect="1"/>
          </p:cNvSpPr>
          <p:nvPr>
            <p:ph type="pic" sz="quarter" idx="17"/>
          </p:nvPr>
        </p:nvSpPr>
        <p:spPr>
          <a:xfrm>
            <a:off x="2438750" y="608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50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0" name="Picture Placeholder 2"/>
          <p:cNvSpPr>
            <a:spLocks noGrp="1" noChangeAspect="1"/>
          </p:cNvSpPr>
          <p:nvPr>
            <p:ph type="pic" sz="quarter" idx="20"/>
          </p:nvPr>
        </p:nvSpPr>
        <p:spPr>
          <a:xfrm>
            <a:off x="4871863" y="198087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sz="quarter" idx="21"/>
          </p:nvPr>
        </p:nvSpPr>
        <p:spPr>
          <a:xfrm>
            <a:off x="7299466" y="1216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299466" y="1982694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4" name="Picture Placeholder 2"/>
          <p:cNvSpPr>
            <a:spLocks noGrp="1" noChangeAspect="1"/>
          </p:cNvSpPr>
          <p:nvPr>
            <p:ph type="pic" sz="quarter" idx="24"/>
          </p:nvPr>
        </p:nvSpPr>
        <p:spPr>
          <a:xfrm>
            <a:off x="9742111" y="1982694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5428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orf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2" y="1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sz="quarter" idx="18"/>
          </p:nvPr>
        </p:nvSpPr>
        <p:spPr>
          <a:xfrm>
            <a:off x="2438749" y="198208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sz="quarter" idx="19"/>
          </p:nvPr>
        </p:nvSpPr>
        <p:spPr>
          <a:xfrm>
            <a:off x="4871863" y="-607"/>
            <a:ext cx="2438746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sz="quarter" idx="22"/>
          </p:nvPr>
        </p:nvSpPr>
        <p:spPr>
          <a:xfrm>
            <a:off x="7321753" y="1982694"/>
            <a:ext cx="2539935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43" name="Picture Placeholder 2"/>
          <p:cNvSpPr>
            <a:spLocks noGrp="1" noChangeAspect="1"/>
          </p:cNvSpPr>
          <p:nvPr>
            <p:ph type="pic" sz="quarter" idx="23"/>
          </p:nvPr>
        </p:nvSpPr>
        <p:spPr>
          <a:xfrm>
            <a:off x="9742111" y="1216"/>
            <a:ext cx="2449889" cy="19808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65723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0"/>
          </p:nvPr>
        </p:nvSpPr>
        <p:spPr>
          <a:xfrm>
            <a:off x="0" y="1509473"/>
            <a:ext cx="12192000" cy="3386667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ig_Picture_place-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-1"/>
            <a:ext cx="12203143" cy="685800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353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ap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0"/>
          </p:nvPr>
        </p:nvSpPr>
        <p:spPr>
          <a:xfrm>
            <a:off x="997398" y="1188270"/>
            <a:ext cx="752671" cy="213995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2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3573307" y="1188270"/>
            <a:ext cx="803171" cy="21336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903613" y="966020"/>
            <a:ext cx="1558227" cy="2755900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35860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67059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_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6316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535889" y="1233378"/>
            <a:ext cx="2360858" cy="4225173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425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3" y="-1"/>
            <a:ext cx="12192001" cy="3230218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85476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ftfolio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4500563" y="1779589"/>
            <a:ext cx="3194049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7808913" y="1779589"/>
            <a:ext cx="3216275" cy="226695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Picture Placeholder 2"/>
          <p:cNvSpPr>
            <a:spLocks noGrp="1" noChangeAspect="1"/>
          </p:cNvSpPr>
          <p:nvPr>
            <p:ph type="pic" sz="quarter" idx="15"/>
          </p:nvPr>
        </p:nvSpPr>
        <p:spPr>
          <a:xfrm>
            <a:off x="1210109" y="1795468"/>
            <a:ext cx="3201554" cy="2251071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accent1"/>
                </a:solidFill>
              </a:defRPr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224196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/>
          </p:nvPr>
        </p:nvSpPr>
        <p:spPr>
          <a:xfrm>
            <a:off x="3785657" y="1625400"/>
            <a:ext cx="2317411" cy="231529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3"/>
          </p:nvPr>
        </p:nvSpPr>
        <p:spPr>
          <a:xfrm>
            <a:off x="6169719" y="1614260"/>
            <a:ext cx="4695167" cy="4634299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1397693" y="3933267"/>
            <a:ext cx="2317410" cy="231529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/>
          </p:nvPr>
        </p:nvSpPr>
        <p:spPr>
          <a:xfrm>
            <a:off x="1421883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13"/>
          <p:cNvSpPr>
            <a:spLocks noGrp="1" noChangeAspect="1"/>
          </p:cNvSpPr>
          <p:nvPr>
            <p:ph type="pic" sz="quarter" idx="14"/>
          </p:nvPr>
        </p:nvSpPr>
        <p:spPr>
          <a:xfrm>
            <a:off x="6113147" y="1647680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13"/>
          <p:cNvSpPr>
            <a:spLocks noGrp="1" noChangeAspect="1"/>
          </p:cNvSpPr>
          <p:nvPr>
            <p:ph type="pic" sz="quarter" idx="15"/>
          </p:nvPr>
        </p:nvSpPr>
        <p:spPr>
          <a:xfrm>
            <a:off x="1421883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13"/>
          <p:cNvSpPr>
            <a:spLocks noGrp="1" noChangeAspect="1"/>
          </p:cNvSpPr>
          <p:nvPr>
            <p:ph type="pic" sz="quarter" idx="16"/>
          </p:nvPr>
        </p:nvSpPr>
        <p:spPr>
          <a:xfrm>
            <a:off x="6113147" y="3961488"/>
            <a:ext cx="2317410" cy="2315293"/>
          </a:xfrm>
          <a:ln>
            <a:noFill/>
          </a:ln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0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14:reveal/>
      </p:transition>
    </mc:Choice>
    <mc:Fallback xmlns="">
      <p:transition xmlns:p14="http://schemas.microsoft.com/office/powerpoint/2010/main" spd="slow" advClick="0" advTm="3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3" name="Picture Placeholder 12"/>
          <p:cNvSpPr>
            <a:spLocks noGrp="1" noChangeAspect="1"/>
          </p:cNvSpPr>
          <p:nvPr>
            <p:ph type="pic" sz="quarter" idx="10"/>
          </p:nvPr>
        </p:nvSpPr>
        <p:spPr>
          <a:xfrm>
            <a:off x="1253394" y="143310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2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3655472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3" name="Picture Placeholder 12"/>
          <p:cNvSpPr>
            <a:spLocks noGrp="1" noChangeAspect="1"/>
          </p:cNvSpPr>
          <p:nvPr>
            <p:ph type="pic" sz="quarter" idx="12"/>
          </p:nvPr>
        </p:nvSpPr>
        <p:spPr>
          <a:xfrm>
            <a:off x="6057550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4" name="Picture Placeholder 12"/>
          <p:cNvSpPr>
            <a:spLocks noGrp="1" noChangeAspect="1"/>
          </p:cNvSpPr>
          <p:nvPr>
            <p:ph type="pic" sz="quarter" idx="13"/>
          </p:nvPr>
        </p:nvSpPr>
        <p:spPr>
          <a:xfrm>
            <a:off x="8459628" y="1427613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5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1253394" y="3833722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6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3655472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7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6057550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38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8459628" y="3839778"/>
            <a:ext cx="2395728" cy="2395728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5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3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181158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5" name="Picture Placeholder 13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4915403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7" name="Picture Placeholder 13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8019222" y="1723565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3" name="Picture Placeholder 13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3408155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  <p:sp>
        <p:nvSpPr>
          <p:cNvPr id="16" name="Picture Placeholder 13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6511974" y="3836202"/>
            <a:ext cx="2357967" cy="2355851"/>
          </a:xfrm>
          <a:prstGeom prst="ellipse">
            <a:avLst/>
          </a:prstGeom>
        </p:spPr>
        <p:txBody>
          <a:bodyPr/>
          <a:lstStyle>
            <a:lvl1pPr marL="0" marR="0" indent="0" algn="l" defTabSz="91421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lang="en-US" dirty="0" smtClean="0"/>
              <a:t>Drag  Your Picture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5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4" name="Picture Placeholder 12"/>
          <p:cNvSpPr>
            <a:spLocks noGrp="1" noChangeAspect="1"/>
          </p:cNvSpPr>
          <p:nvPr>
            <p:ph type="pic" sz="quarter" idx="11"/>
          </p:nvPr>
        </p:nvSpPr>
        <p:spPr>
          <a:xfrm>
            <a:off x="682631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458653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9066096" y="1893450"/>
            <a:ext cx="2147420" cy="3579115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-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  <p:sp>
        <p:nvSpPr>
          <p:cNvPr id="17" name="Picture Placeholder 12"/>
          <p:cNvSpPr>
            <a:spLocks noGrp="1" noChangeAspect="1"/>
          </p:cNvSpPr>
          <p:nvPr>
            <p:ph type="pic" sz="quarter" idx="14"/>
          </p:nvPr>
        </p:nvSpPr>
        <p:spPr>
          <a:xfrm>
            <a:off x="837773" y="2440695"/>
            <a:ext cx="4064678" cy="3824637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8" name="Picture Placeholder 12"/>
          <p:cNvSpPr>
            <a:spLocks noGrp="1" noChangeAspect="1"/>
          </p:cNvSpPr>
          <p:nvPr>
            <p:ph type="pic" sz="quarter" idx="15"/>
          </p:nvPr>
        </p:nvSpPr>
        <p:spPr>
          <a:xfrm>
            <a:off x="4898177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9" name="Picture Placeholder 12"/>
          <p:cNvSpPr>
            <a:spLocks noGrp="1" noChangeAspect="1"/>
          </p:cNvSpPr>
          <p:nvPr>
            <p:ph type="pic" sz="quarter" idx="16"/>
          </p:nvPr>
        </p:nvSpPr>
        <p:spPr>
          <a:xfrm>
            <a:off x="7033110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20" name="Picture Placeholder 12"/>
          <p:cNvSpPr>
            <a:spLocks noGrp="1" noChangeAspect="1"/>
          </p:cNvSpPr>
          <p:nvPr>
            <p:ph type="pic" sz="quarter" idx="17"/>
          </p:nvPr>
        </p:nvSpPr>
        <p:spPr>
          <a:xfrm>
            <a:off x="9161771" y="4353014"/>
            <a:ext cx="2144481" cy="1912319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26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5532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ur Objectiv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2"/>
          <p:cNvSpPr>
            <a:spLocks noGrp="1" noChangeAspect="1"/>
          </p:cNvSpPr>
          <p:nvPr>
            <p:ph type="pic" sz="quarter" idx="13"/>
          </p:nvPr>
        </p:nvSpPr>
        <p:spPr>
          <a:xfrm>
            <a:off x="0" y="0"/>
            <a:ext cx="5954186" cy="68580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Raleway Light"/>
                <a:cs typeface="Raleway Light"/>
              </a:defRPr>
            </a:lvl1pPr>
          </a:lstStyle>
          <a:p>
            <a:endParaRPr lang="id-ID" dirty="0"/>
          </a:p>
        </p:txBody>
      </p:sp>
      <p:sp>
        <p:nvSpPr>
          <p:cNvPr id="10" name="Oval 9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32997" y="303535"/>
            <a:ext cx="453899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Raleway Light"/>
                <a:cs typeface="Raleway Light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Raleway Light"/>
              <a:cs typeface="Raleway Light"/>
            </a:endParaRPr>
          </a:p>
        </p:txBody>
      </p:sp>
    </p:spTree>
    <p:extLst>
      <p:ext uri="{BB962C8B-B14F-4D97-AF65-F5344CB8AC3E}">
        <p14:creationId xmlns:p14="http://schemas.microsoft.com/office/powerpoint/2010/main" val="107280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3" y="-1"/>
            <a:ext cx="12192003" cy="4953001"/>
          </a:xfr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微软雅黑" panose="020B0503020204020204" pitchFamily="34" charset="-122"/>
                <a:cs typeface="Aparajita" panose="020B0604020202020204" pitchFamily="34" charset="0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7657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State Ca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3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595339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 dirty="0"/>
          </a:p>
        </p:txBody>
      </p:sp>
      <p:sp>
        <p:nvSpPr>
          <p:cNvPr id="32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604299" y="1405566"/>
            <a:ext cx="2984501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33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7601740" y="4035041"/>
            <a:ext cx="2986294" cy="2065369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69791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459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-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93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edule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1704406"/>
            <a:ext cx="12192001" cy="402150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Oval 5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0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1588" y="0"/>
            <a:ext cx="12192001" cy="6858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95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7284558" y="2501224"/>
            <a:ext cx="3349748" cy="2085152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6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11545" y="2195658"/>
            <a:ext cx="12192000" cy="2125087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Drag picture to placeholder or click icon to add</a:t>
            </a:r>
            <a:endParaRPr lang="id-ID"/>
          </a:p>
        </p:txBody>
      </p:sp>
      <p:sp>
        <p:nvSpPr>
          <p:cNvPr id="7" name="Oval 6"/>
          <p:cNvSpPr/>
          <p:nvPr userDrawn="1"/>
        </p:nvSpPr>
        <p:spPr>
          <a:xfrm>
            <a:off x="11512878" y="236686"/>
            <a:ext cx="479630" cy="47950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5711" tIns="22856" rIns="45711" bIns="22856" rtlCol="0" anchor="ctr"/>
          <a:lstStyle/>
          <a:p>
            <a:pPr algn="ctr" defTabSz="914217"/>
            <a:endParaRPr lang="en-US" sz="180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44218" y="303535"/>
            <a:ext cx="431456" cy="307740"/>
          </a:xfrm>
          <a:prstGeom prst="rect">
            <a:avLst/>
          </a:prstGeom>
          <a:noFill/>
        </p:spPr>
        <p:txBody>
          <a:bodyPr wrap="none" lIns="91404" tIns="45702" rIns="91404" bIns="45702" rtlCol="0">
            <a:spAutoFit/>
          </a:bodyPr>
          <a:lstStyle/>
          <a:p>
            <a:pPr algn="ctr" defTabSz="914217"/>
            <a:fld id="{260E2A6B-A809-4840-BF14-8648BC0BDF87}" type="slidenum">
              <a:rPr lang="id-ID" sz="1400" b="1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pPr algn="ctr" defTabSz="914217"/>
              <a:t>‹#›</a:t>
            </a:fld>
            <a:endParaRPr lang="id-ID" sz="1400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84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theme" Target="../theme/theme3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8.xml"/><Relationship Id="rId26" Type="http://schemas.openxmlformats.org/officeDocument/2006/relationships/slideLayout" Target="../slideLayouts/slideLayout116.xml"/><Relationship Id="rId39" Type="http://schemas.openxmlformats.org/officeDocument/2006/relationships/slideLayout" Target="../slideLayouts/slideLayout129.xml"/><Relationship Id="rId21" Type="http://schemas.openxmlformats.org/officeDocument/2006/relationships/slideLayout" Target="../slideLayouts/slideLayout111.xml"/><Relationship Id="rId34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2.xml"/><Relationship Id="rId16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110.xml"/><Relationship Id="rId29" Type="http://schemas.openxmlformats.org/officeDocument/2006/relationships/slideLayout" Target="../slideLayouts/slideLayout119.xml"/><Relationship Id="rId41" Type="http://schemas.openxmlformats.org/officeDocument/2006/relationships/theme" Target="../theme/theme4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24" Type="http://schemas.openxmlformats.org/officeDocument/2006/relationships/slideLayout" Target="../slideLayouts/slideLayout114.xml"/><Relationship Id="rId32" Type="http://schemas.openxmlformats.org/officeDocument/2006/relationships/slideLayout" Target="../slideLayouts/slideLayout122.xml"/><Relationship Id="rId37" Type="http://schemas.openxmlformats.org/officeDocument/2006/relationships/slideLayout" Target="../slideLayouts/slideLayout127.xml"/><Relationship Id="rId40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95.xml"/><Relationship Id="rId15" Type="http://schemas.openxmlformats.org/officeDocument/2006/relationships/slideLayout" Target="../slideLayouts/slideLayout105.xml"/><Relationship Id="rId23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118.xml"/><Relationship Id="rId36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00.xml"/><Relationship Id="rId19" Type="http://schemas.openxmlformats.org/officeDocument/2006/relationships/slideLayout" Target="../slideLayouts/slideLayout109.xml"/><Relationship Id="rId31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Relationship Id="rId14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20.xml"/><Relationship Id="rId35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107.xml"/><Relationship Id="rId25" Type="http://schemas.openxmlformats.org/officeDocument/2006/relationships/slideLayout" Target="../slideLayouts/slideLayout115.xml"/><Relationship Id="rId33" Type="http://schemas.openxmlformats.org/officeDocument/2006/relationships/slideLayout" Target="../slideLayouts/slideLayout123.xml"/><Relationship Id="rId38" Type="http://schemas.openxmlformats.org/officeDocument/2006/relationships/slideLayout" Target="../slideLayouts/slideLayout12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5" Type="http://schemas.openxmlformats.org/officeDocument/2006/relationships/slideLayout" Target="../slideLayouts/slideLayout14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slideLayout" Target="../slideLayouts/slideLayout144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9.xml"/><Relationship Id="rId18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72.xml"/><Relationship Id="rId39" Type="http://schemas.openxmlformats.org/officeDocument/2006/relationships/theme" Target="../theme/theme6.xml"/><Relationship Id="rId21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20" Type="http://schemas.openxmlformats.org/officeDocument/2006/relationships/slideLayout" Target="../slideLayouts/slideLayout166.xml"/><Relationship Id="rId29" Type="http://schemas.openxmlformats.org/officeDocument/2006/relationships/slideLayout" Target="../slideLayouts/slideLayout175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70.xml"/><Relationship Id="rId32" Type="http://schemas.openxmlformats.org/officeDocument/2006/relationships/slideLayout" Target="../slideLayouts/slideLayout178.xml"/><Relationship Id="rId37" Type="http://schemas.openxmlformats.org/officeDocument/2006/relationships/slideLayout" Target="../slideLayouts/slideLayout183.xml"/><Relationship Id="rId40" Type="http://schemas.openxmlformats.org/officeDocument/2006/relationships/image" Target="../media/image1.jpg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23" Type="http://schemas.openxmlformats.org/officeDocument/2006/relationships/slideLayout" Target="../slideLayouts/slideLayout169.xml"/><Relationship Id="rId28" Type="http://schemas.openxmlformats.org/officeDocument/2006/relationships/slideLayout" Target="../slideLayouts/slideLayout174.xml"/><Relationship Id="rId36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56.xml"/><Relationship Id="rId19" Type="http://schemas.openxmlformats.org/officeDocument/2006/relationships/slideLayout" Target="../slideLayouts/slideLayout165.xml"/><Relationship Id="rId31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Relationship Id="rId22" Type="http://schemas.openxmlformats.org/officeDocument/2006/relationships/slideLayout" Target="../slideLayouts/slideLayout168.xml"/><Relationship Id="rId27" Type="http://schemas.openxmlformats.org/officeDocument/2006/relationships/slideLayout" Target="../slideLayouts/slideLayout173.xml"/><Relationship Id="rId30" Type="http://schemas.openxmlformats.org/officeDocument/2006/relationships/slideLayout" Target="../slideLayouts/slideLayout176.xml"/><Relationship Id="rId35" Type="http://schemas.openxmlformats.org/officeDocument/2006/relationships/slideLayout" Target="../slideLayouts/slideLayout181.xml"/><Relationship Id="rId8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8.xml"/><Relationship Id="rId17" Type="http://schemas.openxmlformats.org/officeDocument/2006/relationships/slideLayout" Target="../slideLayouts/slideLayout163.xml"/><Relationship Id="rId25" Type="http://schemas.openxmlformats.org/officeDocument/2006/relationships/slideLayout" Target="../slideLayouts/slideLayout171.xml"/><Relationship Id="rId33" Type="http://schemas.openxmlformats.org/officeDocument/2006/relationships/slideLayout" Target="../slideLayouts/slideLayout179.xml"/><Relationship Id="rId38" Type="http://schemas.openxmlformats.org/officeDocument/2006/relationships/slideLayout" Target="../slideLayouts/slideLayout184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7.xml"/><Relationship Id="rId18" Type="http://schemas.openxmlformats.org/officeDocument/2006/relationships/slideLayout" Target="../slideLayouts/slideLayout202.xml"/><Relationship Id="rId26" Type="http://schemas.openxmlformats.org/officeDocument/2006/relationships/slideLayout" Target="../slideLayouts/slideLayout210.xml"/><Relationship Id="rId39" Type="http://schemas.openxmlformats.org/officeDocument/2006/relationships/slideLayout" Target="../slideLayouts/slideLayout223.xml"/><Relationship Id="rId21" Type="http://schemas.openxmlformats.org/officeDocument/2006/relationships/slideLayout" Target="../slideLayouts/slideLayout205.xml"/><Relationship Id="rId34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191.xml"/><Relationship Id="rId2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200.xml"/><Relationship Id="rId20" Type="http://schemas.openxmlformats.org/officeDocument/2006/relationships/slideLayout" Target="../slideLayouts/slideLayout204.xml"/><Relationship Id="rId29" Type="http://schemas.openxmlformats.org/officeDocument/2006/relationships/slideLayout" Target="../slideLayouts/slideLayout213.xml"/><Relationship Id="rId41" Type="http://schemas.openxmlformats.org/officeDocument/2006/relationships/theme" Target="../theme/theme7.xml"/><Relationship Id="rId1" Type="http://schemas.openxmlformats.org/officeDocument/2006/relationships/slideLayout" Target="../slideLayouts/slideLayout185.xml"/><Relationship Id="rId6" Type="http://schemas.openxmlformats.org/officeDocument/2006/relationships/slideLayout" Target="../slideLayouts/slideLayout190.xml"/><Relationship Id="rId11" Type="http://schemas.openxmlformats.org/officeDocument/2006/relationships/slideLayout" Target="../slideLayouts/slideLayout195.xml"/><Relationship Id="rId24" Type="http://schemas.openxmlformats.org/officeDocument/2006/relationships/slideLayout" Target="../slideLayouts/slideLayout208.xml"/><Relationship Id="rId32" Type="http://schemas.openxmlformats.org/officeDocument/2006/relationships/slideLayout" Target="../slideLayouts/slideLayout216.xml"/><Relationship Id="rId37" Type="http://schemas.openxmlformats.org/officeDocument/2006/relationships/slideLayout" Target="../slideLayouts/slideLayout221.xml"/><Relationship Id="rId40" Type="http://schemas.openxmlformats.org/officeDocument/2006/relationships/slideLayout" Target="../slideLayouts/slideLayout224.xml"/><Relationship Id="rId5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99.xml"/><Relationship Id="rId23" Type="http://schemas.openxmlformats.org/officeDocument/2006/relationships/slideLayout" Target="../slideLayouts/slideLayout207.xml"/><Relationship Id="rId28" Type="http://schemas.openxmlformats.org/officeDocument/2006/relationships/slideLayout" Target="../slideLayouts/slideLayout212.xml"/><Relationship Id="rId36" Type="http://schemas.openxmlformats.org/officeDocument/2006/relationships/slideLayout" Target="../slideLayouts/slideLayout220.xml"/><Relationship Id="rId10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203.xml"/><Relationship Id="rId31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188.xml"/><Relationship Id="rId9" Type="http://schemas.openxmlformats.org/officeDocument/2006/relationships/slideLayout" Target="../slideLayouts/slideLayout193.xml"/><Relationship Id="rId14" Type="http://schemas.openxmlformats.org/officeDocument/2006/relationships/slideLayout" Target="../slideLayouts/slideLayout198.xml"/><Relationship Id="rId22" Type="http://schemas.openxmlformats.org/officeDocument/2006/relationships/slideLayout" Target="../slideLayouts/slideLayout206.xml"/><Relationship Id="rId27" Type="http://schemas.openxmlformats.org/officeDocument/2006/relationships/slideLayout" Target="../slideLayouts/slideLayout211.xml"/><Relationship Id="rId30" Type="http://schemas.openxmlformats.org/officeDocument/2006/relationships/slideLayout" Target="../slideLayouts/slideLayout214.xml"/><Relationship Id="rId35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192.xml"/><Relationship Id="rId3" Type="http://schemas.openxmlformats.org/officeDocument/2006/relationships/slideLayout" Target="../slideLayouts/slideLayout187.xml"/><Relationship Id="rId12" Type="http://schemas.openxmlformats.org/officeDocument/2006/relationships/slideLayout" Target="../slideLayouts/slideLayout196.xml"/><Relationship Id="rId17" Type="http://schemas.openxmlformats.org/officeDocument/2006/relationships/slideLayout" Target="../slideLayouts/slideLayout201.xml"/><Relationship Id="rId25" Type="http://schemas.openxmlformats.org/officeDocument/2006/relationships/slideLayout" Target="../slideLayouts/slideLayout209.xml"/><Relationship Id="rId33" Type="http://schemas.openxmlformats.org/officeDocument/2006/relationships/slideLayout" Target="../slideLayouts/slideLayout217.xml"/><Relationship Id="rId38" Type="http://schemas.openxmlformats.org/officeDocument/2006/relationships/slideLayout" Target="../slideLayouts/slideLayout2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382553-0F6B-4E7F-8204-39E711CBC7C7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0C3A6-A80E-4F86-9E7C-3F6E67BB75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04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230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81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  <p:sldLayoutId id="2147483837" r:id="rId13"/>
    <p:sldLayoutId id="2147483838" r:id="rId14"/>
    <p:sldLayoutId id="2147483839" r:id="rId15"/>
    <p:sldLayoutId id="2147483840" r:id="rId16"/>
    <p:sldLayoutId id="2147483841" r:id="rId17"/>
    <p:sldLayoutId id="2147483842" r:id="rId18"/>
    <p:sldLayoutId id="2147483843" r:id="rId19"/>
    <p:sldLayoutId id="2147483844" r:id="rId20"/>
    <p:sldLayoutId id="2147483845" r:id="rId21"/>
    <p:sldLayoutId id="2147483846" r:id="rId22"/>
    <p:sldLayoutId id="2147483847" r:id="rId23"/>
    <p:sldLayoutId id="2147483848" r:id="rId24"/>
    <p:sldLayoutId id="2147483849" r:id="rId25"/>
    <p:sldLayoutId id="2147483850" r:id="rId26"/>
    <p:sldLayoutId id="2147483851" r:id="rId27"/>
    <p:sldLayoutId id="2147483852" r:id="rId28"/>
    <p:sldLayoutId id="2147483853" r:id="rId29"/>
    <p:sldLayoutId id="2147483854" r:id="rId30"/>
    <p:sldLayoutId id="2147483855" r:id="rId31"/>
    <p:sldLayoutId id="2147483856" r:id="rId32"/>
    <p:sldLayoutId id="2147483857" r:id="rId33"/>
    <p:sldLayoutId id="2147483858" r:id="rId34"/>
    <p:sldLayoutId id="2147483859" r:id="rId35"/>
    <p:sldLayoutId id="2147483860" r:id="rId36"/>
    <p:sldLayoutId id="2147483861" r:id="rId37"/>
    <p:sldLayoutId id="2147483862" r:id="rId38"/>
    <p:sldLayoutId id="2147483863" r:id="rId39"/>
    <p:sldLayoutId id="2147483864" r:id="rId40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4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7" r:id="rId2"/>
    <p:sldLayoutId id="2147483868" r:id="rId3"/>
    <p:sldLayoutId id="2147483869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876" r:id="rId11"/>
    <p:sldLayoutId id="2147483877" r:id="rId12"/>
    <p:sldLayoutId id="2147483878" r:id="rId13"/>
    <p:sldLayoutId id="2147483879" r:id="rId14"/>
    <p:sldLayoutId id="2147483880" r:id="rId15"/>
    <p:sldLayoutId id="2147483882" r:id="rId16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1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0" r:id="rId17"/>
    <p:sldLayoutId id="2147483901" r:id="rId18"/>
    <p:sldLayoutId id="2147483903" r:id="rId19"/>
    <p:sldLayoutId id="2147483904" r:id="rId20"/>
    <p:sldLayoutId id="2147483905" r:id="rId21"/>
    <p:sldLayoutId id="2147483906" r:id="rId22"/>
    <p:sldLayoutId id="2147483907" r:id="rId23"/>
    <p:sldLayoutId id="2147483908" r:id="rId24"/>
    <p:sldLayoutId id="2147483909" r:id="rId25"/>
    <p:sldLayoutId id="2147483910" r:id="rId26"/>
    <p:sldLayoutId id="2147483911" r:id="rId27"/>
    <p:sldLayoutId id="2147483912" r:id="rId28"/>
    <p:sldLayoutId id="2147483913" r:id="rId29"/>
    <p:sldLayoutId id="2147483914" r:id="rId30"/>
    <p:sldLayoutId id="2147483915" r:id="rId31"/>
    <p:sldLayoutId id="2147483916" r:id="rId32"/>
    <p:sldLayoutId id="2147483917" r:id="rId33"/>
    <p:sldLayoutId id="2147483918" r:id="rId34"/>
    <p:sldLayoutId id="2147483919" r:id="rId35"/>
    <p:sldLayoutId id="2147483920" r:id="rId36"/>
    <p:sldLayoutId id="2147483921" r:id="rId37"/>
    <p:sldLayoutId id="2147483922" r:id="rId38"/>
  </p:sldLayoutIdLst>
  <p:hf sldNum="0" hdr="0" ftr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9"/>
            <a:ext cx="10515600" cy="1325563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5"/>
            <a:ext cx="2743200" cy="365125"/>
          </a:xfrm>
          <a:prstGeom prst="rect">
            <a:avLst/>
          </a:prstGeom>
        </p:spPr>
        <p:txBody>
          <a:bodyPr vert="horz" lIns="182843" tIns="91422" rIns="182843" bIns="91422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</a:defRPr>
            </a:lvl1pPr>
          </a:lstStyle>
          <a:p>
            <a:pPr defTabSz="914217"/>
            <a:fld id="{FCEE2C88-6C8F-484D-AF69-578F576B1F44}" type="slidenum">
              <a:rPr lang="en-US" smtClean="0">
                <a:solidFill>
                  <a:srgbClr val="445469">
                    <a:tint val="75000"/>
                  </a:srgbClr>
                </a:solidFill>
              </a:rPr>
              <a:pPr defTabSz="914217"/>
              <a:t>‹#›</a:t>
            </a:fld>
            <a:endParaRPr lang="en-US" dirty="0">
              <a:solidFill>
                <a:srgbClr val="44546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05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  <p:sldLayoutId id="2147483935" r:id="rId12"/>
    <p:sldLayoutId id="2147483936" r:id="rId13"/>
    <p:sldLayoutId id="2147483937" r:id="rId14"/>
    <p:sldLayoutId id="2147483938" r:id="rId15"/>
    <p:sldLayoutId id="2147483939" r:id="rId16"/>
    <p:sldLayoutId id="2147483940" r:id="rId17"/>
    <p:sldLayoutId id="2147483941" r:id="rId18"/>
    <p:sldLayoutId id="2147483942" r:id="rId19"/>
    <p:sldLayoutId id="2147483943" r:id="rId20"/>
    <p:sldLayoutId id="2147483944" r:id="rId21"/>
    <p:sldLayoutId id="2147483945" r:id="rId22"/>
    <p:sldLayoutId id="2147483946" r:id="rId23"/>
    <p:sldLayoutId id="2147483947" r:id="rId24"/>
    <p:sldLayoutId id="2147483948" r:id="rId25"/>
    <p:sldLayoutId id="2147483949" r:id="rId26"/>
    <p:sldLayoutId id="2147483950" r:id="rId27"/>
    <p:sldLayoutId id="2147483951" r:id="rId28"/>
    <p:sldLayoutId id="2147483952" r:id="rId29"/>
    <p:sldLayoutId id="2147483953" r:id="rId30"/>
    <p:sldLayoutId id="2147483954" r:id="rId31"/>
    <p:sldLayoutId id="2147483955" r:id="rId32"/>
    <p:sldLayoutId id="2147483956" r:id="rId33"/>
    <p:sldLayoutId id="2147483957" r:id="rId34"/>
    <p:sldLayoutId id="2147483958" r:id="rId35"/>
    <p:sldLayoutId id="2147483959" r:id="rId36"/>
    <p:sldLayoutId id="2147483960" r:id="rId37"/>
    <p:sldLayoutId id="2147483961" r:id="rId38"/>
    <p:sldLayoutId id="2147483962" r:id="rId39"/>
    <p:sldLayoutId id="2147483963" r:id="rId40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xmlns:p14="http://schemas.microsoft.com/office/powerpoint/2010/main" spd="slow" advClick="0" advTm="3000"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微软雅黑" panose="020B0503020204020204" pitchFamily="34" charset="-122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微软雅黑" panose="020B0503020204020204" pitchFamily="34" charset="-122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7"/>
          <p:cNvSpPr txBox="1"/>
          <p:nvPr/>
        </p:nvSpPr>
        <p:spPr>
          <a:xfrm>
            <a:off x="177800" y="164065"/>
            <a:ext cx="11518900" cy="70786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tx2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About Us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0"/>
          <a:stretch/>
        </p:blipFill>
        <p:spPr>
          <a:xfrm>
            <a:off x="12700" y="13447"/>
            <a:ext cx="12168000" cy="68311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700" y="1022551"/>
            <a:ext cx="12168000" cy="4984549"/>
          </a:xfrm>
          <a:prstGeom prst="rect">
            <a:avLst/>
          </a:prstGeom>
          <a:solidFill>
            <a:srgbClr val="19232E">
              <a:alpha val="77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43852" tIns="121926" rIns="243852" bIns="121926" rtlCol="0" anchor="ctr"/>
          <a:lstStyle/>
          <a:p>
            <a:pPr algn="ctr"/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7" name="TextBox 18"/>
          <p:cNvSpPr txBox="1"/>
          <p:nvPr/>
        </p:nvSpPr>
        <p:spPr>
          <a:xfrm>
            <a:off x="-87014" y="1228106"/>
            <a:ext cx="12359700" cy="163119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 </a:t>
            </a:r>
            <a:r>
              <a:rPr lang="id-ID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</a:t>
            </a:r>
            <a:r>
              <a:rPr lang="en-US" sz="5000" b="1" dirty="0" err="1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nalysis</a:t>
            </a:r>
            <a:r>
              <a:rPr lang="en-US" sz="50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 of URLLC in 5G Based on Stochastic Network Calculus</a:t>
            </a:r>
            <a:endParaRPr lang="id-ID" sz="5000" b="1" dirty="0" smtClean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8" name="TextBox 47"/>
          <p:cNvSpPr txBox="1"/>
          <p:nvPr/>
        </p:nvSpPr>
        <p:spPr>
          <a:xfrm>
            <a:off x="4423098" y="4220957"/>
            <a:ext cx="3476301" cy="1477291"/>
          </a:xfrm>
          <a:prstGeom prst="rect">
            <a:avLst/>
          </a:prstGeom>
          <a:noFill/>
        </p:spPr>
        <p:txBody>
          <a:bodyPr wrap="square" lIns="182843" tIns="91422" rIns="182843" bIns="91422" rtlCol="0">
            <a:spAutoFit/>
          </a:bodyPr>
          <a:lstStyle/>
          <a:p>
            <a:pPr algn="ctr"/>
            <a:r>
              <a:rPr lang="en-US" sz="28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Shengcheng</a:t>
            </a:r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Ma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BISTU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20181204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0962" y="114300"/>
            <a:ext cx="2979737" cy="625464"/>
            <a:chOff x="5243435" y="503480"/>
            <a:chExt cx="3698767" cy="836626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3435" y="503480"/>
              <a:ext cx="836626" cy="836626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1490" y="707645"/>
              <a:ext cx="3070712" cy="6324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560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7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8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97587" y="1669192"/>
            <a:ext cx="4613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Concatenation </a:t>
            </a:r>
            <a:r>
              <a:rPr lang="en-US" altLang="zh-CN" b="1" dirty="0" smtClean="0">
                <a:latin typeface="+mj-lt"/>
              </a:rPr>
              <a:t>Property</a:t>
            </a:r>
          </a:p>
          <a:p>
            <a:r>
              <a:rPr lang="en-US" altLang="zh-CN" dirty="0" smtClean="0">
                <a:latin typeface="+mj-lt"/>
              </a:rPr>
              <a:t>Considering </a:t>
            </a:r>
            <a:r>
              <a:rPr lang="en-US" altLang="zh-CN" dirty="0">
                <a:latin typeface="+mj-lt"/>
              </a:rPr>
              <a:t>a flow passes through</a:t>
            </a:r>
          </a:p>
          <a:p>
            <a:r>
              <a:rPr lang="en-US" altLang="zh-CN" dirty="0">
                <a:latin typeface="+mj-lt"/>
              </a:rPr>
              <a:t>a network of N server nodes in tandem. If each server nodes n(= 1,2,...,N)</a:t>
            </a:r>
          </a:p>
          <a:p>
            <a:r>
              <a:rPr lang="en-US" altLang="zh-CN" dirty="0">
                <a:latin typeface="+mj-lt"/>
              </a:rPr>
              <a:t>provides a stochastic service curve Sn∼&lt; </a:t>
            </a:r>
            <a:r>
              <a:rPr lang="en-US" altLang="zh-CN" dirty="0" err="1">
                <a:latin typeface="+mj-lt"/>
              </a:rPr>
              <a:t>gn</a:t>
            </a:r>
            <a:r>
              <a:rPr lang="en-US" altLang="zh-CN" dirty="0">
                <a:latin typeface="+mj-lt"/>
              </a:rPr>
              <a:t>,βn&gt; to its input, then the</a:t>
            </a:r>
          </a:p>
          <a:p>
            <a:r>
              <a:rPr lang="en-US" altLang="zh-CN" dirty="0">
                <a:latin typeface="+mj-lt"/>
              </a:rPr>
              <a:t>network guarantees to the flow a stochastic service curve S ∼&lt; g,β &gt; with</a:t>
            </a:r>
            <a:endParaRPr lang="en-US" altLang="zh-CN" dirty="0" smtClean="0">
              <a:latin typeface="+mj-lt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95" y="4144055"/>
            <a:ext cx="3309709" cy="8720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295" y="3555168"/>
            <a:ext cx="4905375" cy="4857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76" y="1613166"/>
            <a:ext cx="5117486" cy="186662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358" y="4028828"/>
            <a:ext cx="3533775" cy="6191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308" y="3811903"/>
            <a:ext cx="3676650" cy="5238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5782" y="4565537"/>
            <a:ext cx="5133975" cy="990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5782" y="5681392"/>
            <a:ext cx="39909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1414" y="2400713"/>
            <a:ext cx="4967386" cy="112625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53381" y="1799822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7" y="2484251"/>
            <a:ext cx="4048125" cy="704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3381" y="3355817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482" y="4010131"/>
            <a:ext cx="3905250" cy="6572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248" y="4326091"/>
            <a:ext cx="5579768" cy="7292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606" y="1646374"/>
            <a:ext cx="5984931" cy="723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775" y="4997507"/>
            <a:ext cx="4724400" cy="55245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92570" y="4799004"/>
            <a:ext cx="41250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j-lt"/>
              </a:rPr>
              <a:t>For long-term running, if t → ∞,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α</a:t>
            </a:r>
            <a:r>
              <a:rPr lang="zh-CN" altLang="en-US" dirty="0">
                <a:latin typeface="+mj-lt"/>
              </a:rPr>
              <a:t>AAU(t </a:t>
            </a:r>
            <a:r>
              <a:rPr lang="zh-CN" altLang="en-US" dirty="0" smtClean="0">
                <a:latin typeface="+mj-lt"/>
              </a:rPr>
              <a:t>−s</a:t>
            </a:r>
            <a:r>
              <a:rPr lang="zh-CN" altLang="en-US" dirty="0">
                <a:latin typeface="+mj-lt"/>
              </a:rPr>
              <a:t>) − βAll(t + d − s) </a:t>
            </a:r>
            <a:endParaRPr lang="en-US" altLang="zh-CN" dirty="0" smtClean="0">
              <a:latin typeface="+mj-lt"/>
            </a:endParaRPr>
          </a:p>
          <a:p>
            <a:r>
              <a:rPr lang="zh-CN" altLang="en-US" dirty="0" smtClean="0">
                <a:latin typeface="+mj-lt"/>
              </a:rPr>
              <a:t>approximate </a:t>
            </a:r>
            <a:r>
              <a:rPr lang="zh-CN" altLang="en-US" dirty="0">
                <a:latin typeface="+mj-lt"/>
              </a:rPr>
              <a:t>to zero</a:t>
            </a:r>
          </a:p>
        </p:txBody>
      </p:sp>
    </p:spTree>
    <p:extLst>
      <p:ext uri="{BB962C8B-B14F-4D97-AF65-F5344CB8AC3E}">
        <p14:creationId xmlns:p14="http://schemas.microsoft.com/office/powerpoint/2010/main" val="11624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Compute the Latency Bound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499" y="3098799"/>
            <a:ext cx="3380669" cy="822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37" y="5313362"/>
            <a:ext cx="3485036" cy="83312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724" y="2332037"/>
            <a:ext cx="3809427" cy="16398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962" y="4881562"/>
            <a:ext cx="4325939" cy="11509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6924" y="4213224"/>
            <a:ext cx="1285876" cy="5198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762" y="2320885"/>
            <a:ext cx="3602038" cy="99764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837" y="4071937"/>
            <a:ext cx="5338371" cy="136366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1537" y="1706561"/>
            <a:ext cx="4210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Probability bound function: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7005637" y="1706561"/>
            <a:ext cx="3995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To compute the latency d: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708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08" y="1812885"/>
            <a:ext cx="5333333" cy="40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559" y="1812885"/>
            <a:ext cx="5333333" cy="4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7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882900" y="241509"/>
            <a:ext cx="6201425" cy="1277265"/>
            <a:chOff x="5988388" y="483017"/>
            <a:chExt cx="12359700" cy="2554529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2554529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Performance Evaluation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Delay Analysis</a:t>
              </a:r>
              <a:endParaRPr lang="en-US" altLang="zh-CN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10" y="1874634"/>
            <a:ext cx="5333333" cy="4000000"/>
          </a:xfrm>
          <a:prstGeom prst="rect">
            <a:avLst/>
          </a:prstGeom>
        </p:spPr>
      </p:pic>
      <p:sp>
        <p:nvSpPr>
          <p:cNvPr id="41" name="Freeform 56"/>
          <p:cNvSpPr>
            <a:spLocks noChangeArrowheads="1"/>
          </p:cNvSpPr>
          <p:nvPr/>
        </p:nvSpPr>
        <p:spPr bwMode="auto">
          <a:xfrm>
            <a:off x="15974029" y="6347033"/>
            <a:ext cx="2917972" cy="2868929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dirty="0">
              <a:latin typeface="微软雅黑" panose="020B0503020204020204" pitchFamily="34" charset="-122"/>
            </a:endParaRPr>
          </a:p>
        </p:txBody>
      </p:sp>
      <p:sp>
        <p:nvSpPr>
          <p:cNvPr id="42" name="Freeform 46"/>
          <p:cNvSpPr>
            <a:spLocks noChangeArrowheads="1"/>
          </p:cNvSpPr>
          <p:nvPr/>
        </p:nvSpPr>
        <p:spPr bwMode="auto">
          <a:xfrm rot="19302118">
            <a:off x="7418443" y="3215792"/>
            <a:ext cx="649344" cy="752551"/>
          </a:xfrm>
          <a:custGeom>
            <a:avLst/>
            <a:gdLst>
              <a:gd name="G0" fmla="+- 206 0 0"/>
              <a:gd name="G1" fmla="+- 1 0 0"/>
              <a:gd name="G2" fmla="+- 1 0 0"/>
              <a:gd name="G3" fmla="+- 1 0 0"/>
              <a:gd name="G4" fmla="+- 206 0 0"/>
              <a:gd name="T0" fmla="*/ 0 w 1072"/>
              <a:gd name="T1" fmla="*/ 47 h 1252"/>
              <a:gd name="T2" fmla="*/ 42 w 1072"/>
              <a:gd name="T3" fmla="*/ 0 h 1252"/>
              <a:gd name="T4" fmla="*/ 242 w 1072"/>
              <a:gd name="T5" fmla="*/ 248 h 1252"/>
              <a:gd name="T6" fmla="*/ 188 w 1072"/>
              <a:gd name="T7" fmla="*/ 283 h 1252"/>
              <a:gd name="T8" fmla="*/ 0 w 1072"/>
              <a:gd name="T9" fmla="*/ 4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72" h="1252">
                <a:moveTo>
                  <a:pt x="0" y="206"/>
                </a:moveTo>
                <a:lnTo>
                  <a:pt x="186" y="0"/>
                </a:lnTo>
                <a:lnTo>
                  <a:pt x="1071" y="1097"/>
                </a:lnTo>
                <a:lnTo>
                  <a:pt x="833" y="1251"/>
                </a:lnTo>
                <a:lnTo>
                  <a:pt x="0" y="20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3" name="Freeform 47"/>
          <p:cNvSpPr>
            <a:spLocks noChangeArrowheads="1"/>
          </p:cNvSpPr>
          <p:nvPr/>
        </p:nvSpPr>
        <p:spPr bwMode="auto">
          <a:xfrm>
            <a:off x="8650378" y="4349886"/>
            <a:ext cx="187468" cy="1138335"/>
          </a:xfrm>
          <a:custGeom>
            <a:avLst/>
            <a:gdLst>
              <a:gd name="G0" fmla="+- 1 0 0"/>
              <a:gd name="G1" fmla="+- 116 0 0"/>
              <a:gd name="G2" fmla="+- 1 0 0"/>
              <a:gd name="G3" fmla="+- 1 0 0"/>
              <a:gd name="G4" fmla="+- 1 0 0"/>
              <a:gd name="T0" fmla="*/ 7 w 317"/>
              <a:gd name="T1" fmla="*/ 427 h 1889"/>
              <a:gd name="T2" fmla="*/ 0 w 317"/>
              <a:gd name="T3" fmla="*/ 26 h 1889"/>
              <a:gd name="T4" fmla="*/ 64 w 317"/>
              <a:gd name="T5" fmla="*/ 0 h 1889"/>
              <a:gd name="T6" fmla="*/ 71 w 317"/>
              <a:gd name="T7" fmla="*/ 425 h 1889"/>
              <a:gd name="T8" fmla="*/ 7 w 317"/>
              <a:gd name="T9" fmla="*/ 427 h 18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7" h="1889">
                <a:moveTo>
                  <a:pt x="32" y="1888"/>
                </a:moveTo>
                <a:lnTo>
                  <a:pt x="0" y="116"/>
                </a:lnTo>
                <a:lnTo>
                  <a:pt x="284" y="0"/>
                </a:lnTo>
                <a:lnTo>
                  <a:pt x="316" y="1880"/>
                </a:lnTo>
                <a:lnTo>
                  <a:pt x="32" y="1888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4" name="Freeform 48"/>
          <p:cNvSpPr>
            <a:spLocks noChangeArrowheads="1"/>
          </p:cNvSpPr>
          <p:nvPr/>
        </p:nvSpPr>
        <p:spPr bwMode="auto">
          <a:xfrm>
            <a:off x="9249253" y="3915200"/>
            <a:ext cx="660212" cy="236361"/>
          </a:xfrm>
          <a:custGeom>
            <a:avLst/>
            <a:gdLst>
              <a:gd name="G0" fmla="+- 1 0 0"/>
              <a:gd name="G1" fmla="+- 281 0 0"/>
              <a:gd name="G2" fmla="+- 1 0 0"/>
              <a:gd name="G3" fmla="+- 1 0 0"/>
              <a:gd name="G4" fmla="+- 1 0 0"/>
              <a:gd name="T0" fmla="*/ 239 w 1089"/>
              <a:gd name="T1" fmla="*/ 89 h 398"/>
              <a:gd name="T2" fmla="*/ 0 w 1089"/>
              <a:gd name="T3" fmla="*/ 63 h 398"/>
              <a:gd name="T4" fmla="*/ 7 w 1089"/>
              <a:gd name="T5" fmla="*/ 0 h 398"/>
              <a:gd name="T6" fmla="*/ 246 w 1089"/>
              <a:gd name="T7" fmla="*/ 26 h 398"/>
              <a:gd name="T8" fmla="*/ 239 w 1089"/>
              <a:gd name="T9" fmla="*/ 89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398">
                <a:moveTo>
                  <a:pt x="1056" y="397"/>
                </a:moveTo>
                <a:lnTo>
                  <a:pt x="0" y="281"/>
                </a:lnTo>
                <a:lnTo>
                  <a:pt x="31" y="0"/>
                </a:lnTo>
                <a:lnTo>
                  <a:pt x="1088" y="116"/>
                </a:lnTo>
                <a:lnTo>
                  <a:pt x="1056" y="397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5" name="Freeform 49"/>
          <p:cNvSpPr>
            <a:spLocks noChangeArrowheads="1"/>
          </p:cNvSpPr>
          <p:nvPr/>
        </p:nvSpPr>
        <p:spPr bwMode="auto">
          <a:xfrm>
            <a:off x="9042767" y="2689928"/>
            <a:ext cx="929187" cy="931859"/>
          </a:xfrm>
          <a:custGeom>
            <a:avLst/>
            <a:gdLst>
              <a:gd name="G0" fmla="+- 1 0 0"/>
              <a:gd name="G1" fmla="+- 1349 0 0"/>
              <a:gd name="G2" fmla="+- 1 0 0"/>
              <a:gd name="G3" fmla="+- 1 0 0"/>
              <a:gd name="G4" fmla="+- 1 0 0"/>
              <a:gd name="T0" fmla="*/ 47 w 1527"/>
              <a:gd name="T1" fmla="*/ 350 h 1547"/>
              <a:gd name="T2" fmla="*/ 0 w 1527"/>
              <a:gd name="T3" fmla="*/ 305 h 1547"/>
              <a:gd name="T4" fmla="*/ 303 w 1527"/>
              <a:gd name="T5" fmla="*/ 0 h 1547"/>
              <a:gd name="T6" fmla="*/ 345 w 1527"/>
              <a:gd name="T7" fmla="*/ 49 h 1547"/>
              <a:gd name="T8" fmla="*/ 47 w 1527"/>
              <a:gd name="T9" fmla="*/ 350 h 1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27" h="1547">
                <a:moveTo>
                  <a:pt x="209" y="1546"/>
                </a:moveTo>
                <a:lnTo>
                  <a:pt x="0" y="1349"/>
                </a:lnTo>
                <a:lnTo>
                  <a:pt x="1341" y="0"/>
                </a:lnTo>
                <a:lnTo>
                  <a:pt x="1526" y="217"/>
                </a:lnTo>
                <a:lnTo>
                  <a:pt x="209" y="1546"/>
                </a:lnTo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7" name="Freeform 51"/>
          <p:cNvSpPr>
            <a:spLocks noChangeArrowheads="1"/>
          </p:cNvSpPr>
          <p:nvPr/>
        </p:nvSpPr>
        <p:spPr bwMode="auto">
          <a:xfrm>
            <a:off x="6287666" y="2717872"/>
            <a:ext cx="1361177" cy="1336660"/>
          </a:xfrm>
          <a:custGeom>
            <a:avLst/>
            <a:gdLst>
              <a:gd name="G0" fmla="+- 1 0 0"/>
              <a:gd name="G1" fmla="+- 1 0 0"/>
              <a:gd name="G2" fmla="+- 1 0 0"/>
              <a:gd name="G3" fmla="+- 1 0 0"/>
              <a:gd name="G4" fmla="+- 1 0 0"/>
              <a:gd name="G5" fmla="+- 1 0 0"/>
              <a:gd name="G6" fmla="*/ 1 0 0"/>
              <a:gd name="G7" fmla="+- 1 0 0"/>
              <a:gd name="G8" fmla="+- 1 0 0"/>
              <a:gd name="G9" fmla="+- 1 0 0"/>
              <a:gd name="G10" fmla="+- 1 0 0"/>
              <a:gd name="G11" fmla="+- 841 0 0"/>
              <a:gd name="G12" fmla="+- 1 0 0"/>
              <a:gd name="G13" fmla="+- 1 0 0"/>
              <a:gd name="T0" fmla="*/ 192 w 2235"/>
              <a:gd name="T1" fmla="*/ 33 h 2215"/>
              <a:gd name="T2" fmla="*/ 192 w 2235"/>
              <a:gd name="T3" fmla="*/ 33 h 2215"/>
              <a:gd name="T4" fmla="*/ 472 w 2235"/>
              <a:gd name="T5" fmla="*/ 190 h 2215"/>
              <a:gd name="T6" fmla="*/ 313 w 2235"/>
              <a:gd name="T7" fmla="*/ 468 h 2215"/>
              <a:gd name="T8" fmla="*/ 33 w 2235"/>
              <a:gd name="T9" fmla="*/ 310 h 2215"/>
              <a:gd name="T10" fmla="*/ 192 w 2235"/>
              <a:gd name="T11" fmla="*/ 33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35" h="2215">
                <a:moveTo>
                  <a:pt x="850" y="148"/>
                </a:moveTo>
                <a:lnTo>
                  <a:pt x="850" y="148"/>
                </a:lnTo>
                <a:cubicBezTo>
                  <a:pt x="1384" y="0"/>
                  <a:pt x="1938" y="313"/>
                  <a:pt x="2086" y="841"/>
                </a:cubicBezTo>
                <a:cubicBezTo>
                  <a:pt x="2234" y="1372"/>
                  <a:pt x="1920" y="1921"/>
                  <a:pt x="1384" y="2068"/>
                </a:cubicBezTo>
                <a:cubicBezTo>
                  <a:pt x="850" y="2214"/>
                  <a:pt x="295" y="1903"/>
                  <a:pt x="147" y="1372"/>
                </a:cubicBezTo>
                <a:cubicBezTo>
                  <a:pt x="0" y="841"/>
                  <a:pt x="313" y="293"/>
                  <a:pt x="850" y="14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48" name="Freeform 52"/>
          <p:cNvSpPr>
            <a:spLocks noChangeArrowheads="1"/>
          </p:cNvSpPr>
          <p:nvPr/>
        </p:nvSpPr>
        <p:spPr bwMode="auto">
          <a:xfrm>
            <a:off x="9659508" y="2374781"/>
            <a:ext cx="630326" cy="619428"/>
          </a:xfrm>
          <a:custGeom>
            <a:avLst/>
            <a:gdLst>
              <a:gd name="G0" fmla="+- 517 0 0"/>
              <a:gd name="G1" fmla="+- 517 0 0"/>
              <a:gd name="G2" fmla="+- 230 0 0"/>
              <a:gd name="G3" fmla="+- 1 0 0"/>
              <a:gd name="G4" fmla="*/ 1 0 0"/>
              <a:gd name="G5" fmla="+- 1 0 0"/>
              <a:gd name="G6" fmla="*/ 1 0 0"/>
              <a:gd name="G7" fmla="*/ 1 0 0"/>
              <a:gd name="G8" fmla="*/ 1 0 0"/>
              <a:gd name="G9" fmla="+- 1 0 0"/>
              <a:gd name="G10" fmla="+- 1030 0 0"/>
              <a:gd name="G11" fmla="+- 1 0 0"/>
              <a:gd name="G12" fmla="+- 801 0 0"/>
              <a:gd name="G13" fmla="+- 517 0 0"/>
              <a:gd name="T0" fmla="*/ 0 w 1040"/>
              <a:gd name="T1" fmla="*/ 117 h 1031"/>
              <a:gd name="T2" fmla="*/ 0 w 1040"/>
              <a:gd name="T3" fmla="*/ 117 h 1031"/>
              <a:gd name="T4" fmla="*/ 117 w 1040"/>
              <a:gd name="T5" fmla="*/ 0 h 1031"/>
              <a:gd name="T6" fmla="*/ 235 w 1040"/>
              <a:gd name="T7" fmla="*/ 117 h 1031"/>
              <a:gd name="T8" fmla="*/ 117 w 1040"/>
              <a:gd name="T9" fmla="*/ 233 h 1031"/>
              <a:gd name="T10" fmla="*/ 0 w 1040"/>
              <a:gd name="T11" fmla="*/ 117 h 10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40" h="1031">
                <a:moveTo>
                  <a:pt x="0" y="517"/>
                </a:moveTo>
                <a:lnTo>
                  <a:pt x="0" y="517"/>
                </a:lnTo>
                <a:cubicBezTo>
                  <a:pt x="0" y="230"/>
                  <a:pt x="232" y="0"/>
                  <a:pt x="519" y="0"/>
                </a:cubicBezTo>
                <a:cubicBezTo>
                  <a:pt x="807" y="0"/>
                  <a:pt x="1039" y="230"/>
                  <a:pt x="1039" y="517"/>
                </a:cubicBezTo>
                <a:cubicBezTo>
                  <a:pt x="1039" y="801"/>
                  <a:pt x="807" y="1030"/>
                  <a:pt x="519" y="1030"/>
                </a:cubicBezTo>
                <a:cubicBezTo>
                  <a:pt x="232" y="1030"/>
                  <a:pt x="0" y="801"/>
                  <a:pt x="0" y="51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0" name="Freeform 54"/>
          <p:cNvSpPr>
            <a:spLocks noChangeArrowheads="1"/>
          </p:cNvSpPr>
          <p:nvPr/>
        </p:nvSpPr>
        <p:spPr bwMode="auto">
          <a:xfrm>
            <a:off x="8450370" y="5372031"/>
            <a:ext cx="635760" cy="624862"/>
          </a:xfrm>
          <a:custGeom>
            <a:avLst/>
            <a:gdLst>
              <a:gd name="G0" fmla="+- 519 0 0"/>
              <a:gd name="G1" fmla="+- 519 0 0"/>
              <a:gd name="G2" fmla="+- 232 0 0"/>
              <a:gd name="G3" fmla="+- 1 0 0"/>
              <a:gd name="G4" fmla="*/ 1 0 0"/>
              <a:gd name="G5" fmla="*/ 1 0 0"/>
              <a:gd name="G6" fmla="cos G4 G5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*/ 1 0 0"/>
              <a:gd name="T0" fmla="*/ 1039 256 1"/>
              <a:gd name="T1" fmla="*/ 0 256 1"/>
              <a:gd name="G13" fmla="+- 0 T0 T1"/>
              <a:gd name="G14" fmla="cos G12 G13"/>
              <a:gd name="G15" fmla="+- 1 0 0"/>
              <a:gd name="G16" fmla="+- 807 0 0"/>
              <a:gd name="G17" fmla="+- 519 0 0"/>
              <a:gd name="T2" fmla="*/ 0 w 1048"/>
              <a:gd name="T3" fmla="*/ 117 h 1040"/>
              <a:gd name="T4" fmla="*/ 0 w 1048"/>
              <a:gd name="T5" fmla="*/ 117 h 1040"/>
              <a:gd name="T6" fmla="*/ 118 w 1048"/>
              <a:gd name="T7" fmla="*/ 0 h 1040"/>
              <a:gd name="T8" fmla="*/ 237 w 1048"/>
              <a:gd name="T9" fmla="*/ 117 h 1040"/>
              <a:gd name="T10" fmla="*/ 118 w 1048"/>
              <a:gd name="T11" fmla="*/ 235 h 1040"/>
              <a:gd name="T12" fmla="*/ 0 w 1048"/>
              <a:gd name="T13" fmla="*/ 117 h 1040"/>
            </a:gdLst>
            <a:ahLst/>
            <a:cxnLst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8" h="1040">
                <a:moveTo>
                  <a:pt x="0" y="519"/>
                </a:moveTo>
                <a:lnTo>
                  <a:pt x="0" y="519"/>
                </a:lnTo>
                <a:cubicBezTo>
                  <a:pt x="0" y="232"/>
                  <a:pt x="235" y="0"/>
                  <a:pt x="522" y="0"/>
                </a:cubicBezTo>
                <a:cubicBezTo>
                  <a:pt x="812" y="0"/>
                  <a:pt x="1047" y="232"/>
                  <a:pt x="1047" y="519"/>
                </a:cubicBezTo>
                <a:cubicBezTo>
                  <a:pt x="1047" y="807"/>
                  <a:pt x="812" y="1039"/>
                  <a:pt x="522" y="1039"/>
                </a:cubicBezTo>
                <a:cubicBezTo>
                  <a:pt x="235" y="1039"/>
                  <a:pt x="0" y="807"/>
                  <a:pt x="0" y="519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1" name="Freeform 55"/>
          <p:cNvSpPr>
            <a:spLocks noChangeArrowheads="1"/>
          </p:cNvSpPr>
          <p:nvPr/>
        </p:nvSpPr>
        <p:spPr bwMode="auto">
          <a:xfrm>
            <a:off x="9876861" y="3719591"/>
            <a:ext cx="823227" cy="806886"/>
          </a:xfrm>
          <a:custGeom>
            <a:avLst/>
            <a:gdLst>
              <a:gd name="G0" fmla="+- 670 0 0"/>
              <a:gd name="G1" fmla="+- 670 0 0"/>
              <a:gd name="G2" fmla="+- 302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042 0 0"/>
              <a:gd name="G13" fmla="+- 670 0 0"/>
              <a:gd name="T0" fmla="*/ 0 w 1353"/>
              <a:gd name="T1" fmla="*/ 151 h 1342"/>
              <a:gd name="T2" fmla="*/ 0 w 1353"/>
              <a:gd name="T3" fmla="*/ 151 h 1342"/>
              <a:gd name="T4" fmla="*/ 153 w 1353"/>
              <a:gd name="T5" fmla="*/ 0 h 1342"/>
              <a:gd name="T6" fmla="*/ 306 w 1353"/>
              <a:gd name="T7" fmla="*/ 151 h 1342"/>
              <a:gd name="T8" fmla="*/ 153 w 1353"/>
              <a:gd name="T9" fmla="*/ 303 h 1342"/>
              <a:gd name="T10" fmla="*/ 0 w 1353"/>
              <a:gd name="T11" fmla="*/ 151 h 1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53" h="1342">
                <a:moveTo>
                  <a:pt x="0" y="670"/>
                </a:moveTo>
                <a:lnTo>
                  <a:pt x="0" y="670"/>
                </a:lnTo>
                <a:cubicBezTo>
                  <a:pt x="0" y="302"/>
                  <a:pt x="302" y="0"/>
                  <a:pt x="676" y="0"/>
                </a:cubicBezTo>
                <a:cubicBezTo>
                  <a:pt x="1047" y="0"/>
                  <a:pt x="1352" y="302"/>
                  <a:pt x="1352" y="670"/>
                </a:cubicBezTo>
                <a:cubicBezTo>
                  <a:pt x="1352" y="1042"/>
                  <a:pt x="1047" y="1341"/>
                  <a:pt x="676" y="1341"/>
                </a:cubicBezTo>
                <a:cubicBezTo>
                  <a:pt x="302" y="1341"/>
                  <a:pt x="0" y="1042"/>
                  <a:pt x="0" y="67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2" name="Freeform 56"/>
          <p:cNvSpPr>
            <a:spLocks noChangeArrowheads="1"/>
          </p:cNvSpPr>
          <p:nvPr/>
        </p:nvSpPr>
        <p:spPr bwMode="auto">
          <a:xfrm>
            <a:off x="7988602" y="3173517"/>
            <a:ext cx="1458986" cy="1434465"/>
          </a:xfrm>
          <a:custGeom>
            <a:avLst/>
            <a:gdLst>
              <a:gd name="G0" fmla="+- 1187 0 0"/>
              <a:gd name="G1" fmla="+- 1187 0 0"/>
              <a:gd name="G2" fmla="+- 531 0 0"/>
              <a:gd name="G3" fmla="+- 1 0 0"/>
              <a:gd name="G4" fmla="+- 1 0 0"/>
              <a:gd name="G5" fmla="+- 1 0 0"/>
              <a:gd name="G6" fmla="+- 1 0 0"/>
              <a:gd name="G7" fmla="+- 1 0 0"/>
              <a:gd name="G8" fmla="+- 1 0 0"/>
              <a:gd name="G9" fmla="+- 1 0 0"/>
              <a:gd name="G10" fmla="+- 1 0 0"/>
              <a:gd name="G11" fmla="+- 1 0 0"/>
              <a:gd name="G12" fmla="+- 1843 0 0"/>
              <a:gd name="G13" fmla="+- 1187 0 0"/>
              <a:gd name="T0" fmla="*/ 0 w 2395"/>
              <a:gd name="T1" fmla="*/ 269 h 2375"/>
              <a:gd name="T2" fmla="*/ 0 w 2395"/>
              <a:gd name="T3" fmla="*/ 269 h 2375"/>
              <a:gd name="T4" fmla="*/ 271 w 2395"/>
              <a:gd name="T5" fmla="*/ 0 h 2375"/>
              <a:gd name="T6" fmla="*/ 542 w 2395"/>
              <a:gd name="T7" fmla="*/ 269 h 2375"/>
              <a:gd name="T8" fmla="*/ 271 w 2395"/>
              <a:gd name="T9" fmla="*/ 538 h 2375"/>
              <a:gd name="T10" fmla="*/ 0 w 2395"/>
              <a:gd name="T11" fmla="*/ 269 h 2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95" h="2375">
                <a:moveTo>
                  <a:pt x="0" y="1187"/>
                </a:moveTo>
                <a:lnTo>
                  <a:pt x="0" y="1187"/>
                </a:lnTo>
                <a:cubicBezTo>
                  <a:pt x="0" y="531"/>
                  <a:pt x="537" y="0"/>
                  <a:pt x="1196" y="0"/>
                </a:cubicBezTo>
                <a:cubicBezTo>
                  <a:pt x="1857" y="0"/>
                  <a:pt x="2394" y="531"/>
                  <a:pt x="2394" y="1187"/>
                </a:cubicBezTo>
                <a:cubicBezTo>
                  <a:pt x="2394" y="1843"/>
                  <a:pt x="1857" y="2374"/>
                  <a:pt x="1196" y="2374"/>
                </a:cubicBezTo>
                <a:cubicBezTo>
                  <a:pt x="537" y="2374"/>
                  <a:pt x="0" y="1843"/>
                  <a:pt x="0" y="118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6" name="Freeform 75"/>
          <p:cNvSpPr>
            <a:spLocks noEditPoints="1"/>
          </p:cNvSpPr>
          <p:nvPr/>
        </p:nvSpPr>
        <p:spPr bwMode="auto">
          <a:xfrm>
            <a:off x="10097907" y="3922898"/>
            <a:ext cx="390344" cy="393568"/>
          </a:xfrm>
          <a:custGeom>
            <a:avLst/>
            <a:gdLst>
              <a:gd name="T0" fmla="*/ 58 w 58"/>
              <a:gd name="T1" fmla="*/ 47 h 58"/>
              <a:gd name="T2" fmla="*/ 47 w 58"/>
              <a:gd name="T3" fmla="*/ 58 h 58"/>
              <a:gd name="T4" fmla="*/ 11 w 58"/>
              <a:gd name="T5" fmla="*/ 58 h 58"/>
              <a:gd name="T6" fmla="*/ 0 w 58"/>
              <a:gd name="T7" fmla="*/ 47 h 58"/>
              <a:gd name="T8" fmla="*/ 0 w 58"/>
              <a:gd name="T9" fmla="*/ 10 h 58"/>
              <a:gd name="T10" fmla="*/ 11 w 58"/>
              <a:gd name="T11" fmla="*/ 0 h 58"/>
              <a:gd name="T12" fmla="*/ 47 w 58"/>
              <a:gd name="T13" fmla="*/ 0 h 58"/>
              <a:gd name="T14" fmla="*/ 58 w 58"/>
              <a:gd name="T15" fmla="*/ 10 h 58"/>
              <a:gd name="T16" fmla="*/ 58 w 58"/>
              <a:gd name="T17" fmla="*/ 47 h 58"/>
              <a:gd name="T18" fmla="*/ 45 w 58"/>
              <a:gd name="T19" fmla="*/ 26 h 58"/>
              <a:gd name="T20" fmla="*/ 41 w 58"/>
              <a:gd name="T21" fmla="*/ 22 h 58"/>
              <a:gd name="T22" fmla="*/ 40 w 58"/>
              <a:gd name="T23" fmla="*/ 21 h 58"/>
              <a:gd name="T24" fmla="*/ 44 w 58"/>
              <a:gd name="T25" fmla="*/ 18 h 58"/>
              <a:gd name="T26" fmla="*/ 46 w 58"/>
              <a:gd name="T27" fmla="*/ 19 h 58"/>
              <a:gd name="T28" fmla="*/ 46 w 58"/>
              <a:gd name="T29" fmla="*/ 19 h 58"/>
              <a:gd name="T30" fmla="*/ 48 w 58"/>
              <a:gd name="T31" fmla="*/ 21 h 58"/>
              <a:gd name="T32" fmla="*/ 51 w 58"/>
              <a:gd name="T33" fmla="*/ 18 h 58"/>
              <a:gd name="T34" fmla="*/ 49 w 58"/>
              <a:gd name="T35" fmla="*/ 15 h 58"/>
              <a:gd name="T36" fmla="*/ 44 w 58"/>
              <a:gd name="T37" fmla="*/ 14 h 58"/>
              <a:gd name="T38" fmla="*/ 36 w 58"/>
              <a:gd name="T39" fmla="*/ 21 h 58"/>
              <a:gd name="T40" fmla="*/ 36 w 58"/>
              <a:gd name="T41" fmla="*/ 22 h 58"/>
              <a:gd name="T42" fmla="*/ 44 w 58"/>
              <a:gd name="T43" fmla="*/ 30 h 58"/>
              <a:gd name="T44" fmla="*/ 50 w 58"/>
              <a:gd name="T45" fmla="*/ 34 h 58"/>
              <a:gd name="T46" fmla="*/ 50 w 58"/>
              <a:gd name="T47" fmla="*/ 35 h 58"/>
              <a:gd name="T48" fmla="*/ 44 w 58"/>
              <a:gd name="T49" fmla="*/ 39 h 58"/>
              <a:gd name="T50" fmla="*/ 38 w 58"/>
              <a:gd name="T51" fmla="*/ 34 h 58"/>
              <a:gd name="T52" fmla="*/ 20 w 58"/>
              <a:gd name="T53" fmla="*/ 14 h 58"/>
              <a:gd name="T54" fmla="*/ 5 w 58"/>
              <a:gd name="T55" fmla="*/ 29 h 58"/>
              <a:gd name="T56" fmla="*/ 5 w 58"/>
              <a:gd name="T57" fmla="*/ 29 h 58"/>
              <a:gd name="T58" fmla="*/ 20 w 58"/>
              <a:gd name="T59" fmla="*/ 44 h 58"/>
              <a:gd name="T60" fmla="*/ 30 w 58"/>
              <a:gd name="T61" fmla="*/ 40 h 58"/>
              <a:gd name="T62" fmla="*/ 31 w 58"/>
              <a:gd name="T63" fmla="*/ 38 h 58"/>
              <a:gd name="T64" fmla="*/ 29 w 58"/>
              <a:gd name="T65" fmla="*/ 34 h 58"/>
              <a:gd name="T66" fmla="*/ 20 w 58"/>
              <a:gd name="T67" fmla="*/ 39 h 58"/>
              <a:gd name="T68" fmla="*/ 10 w 58"/>
              <a:gd name="T69" fmla="*/ 28 h 58"/>
              <a:gd name="T70" fmla="*/ 20 w 58"/>
              <a:gd name="T71" fmla="*/ 18 h 58"/>
              <a:gd name="T72" fmla="*/ 30 w 58"/>
              <a:gd name="T73" fmla="*/ 27 h 58"/>
              <a:gd name="T74" fmla="*/ 44 w 58"/>
              <a:gd name="T75" fmla="*/ 44 h 58"/>
              <a:gd name="T76" fmla="*/ 54 w 58"/>
              <a:gd name="T77" fmla="*/ 35 h 58"/>
              <a:gd name="T78" fmla="*/ 45 w 58"/>
              <a:gd name="T79" fmla="*/ 26 h 58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5" y="26"/>
                </a:moveTo>
                <a:cubicBezTo>
                  <a:pt x="43" y="25"/>
                  <a:pt x="41" y="24"/>
                  <a:pt x="41" y="22"/>
                </a:cubicBezTo>
                <a:cubicBezTo>
                  <a:pt x="41" y="22"/>
                  <a:pt x="40" y="21"/>
                  <a:pt x="40" y="21"/>
                </a:cubicBezTo>
                <a:cubicBezTo>
                  <a:pt x="40" y="19"/>
                  <a:pt x="42" y="18"/>
                  <a:pt x="44" y="18"/>
                </a:cubicBezTo>
                <a:cubicBezTo>
                  <a:pt x="45" y="18"/>
                  <a:pt x="46" y="18"/>
                  <a:pt x="46" y="19"/>
                </a:cubicBezTo>
                <a:cubicBezTo>
                  <a:pt x="46" y="19"/>
                  <a:pt x="46" y="19"/>
                  <a:pt x="46" y="19"/>
                </a:cubicBezTo>
                <a:cubicBezTo>
                  <a:pt x="47" y="19"/>
                  <a:pt x="47" y="20"/>
                  <a:pt x="48" y="21"/>
                </a:cubicBezTo>
                <a:cubicBezTo>
                  <a:pt x="51" y="18"/>
                  <a:pt x="51" y="18"/>
                  <a:pt x="51" y="18"/>
                </a:cubicBezTo>
                <a:cubicBezTo>
                  <a:pt x="51" y="17"/>
                  <a:pt x="50" y="16"/>
                  <a:pt x="49" y="15"/>
                </a:cubicBezTo>
                <a:cubicBezTo>
                  <a:pt x="48" y="14"/>
                  <a:pt x="46" y="14"/>
                  <a:pt x="44" y="14"/>
                </a:cubicBezTo>
                <a:cubicBezTo>
                  <a:pt x="40" y="14"/>
                  <a:pt x="36" y="17"/>
                  <a:pt x="36" y="21"/>
                </a:cubicBezTo>
                <a:cubicBezTo>
                  <a:pt x="36" y="21"/>
                  <a:pt x="36" y="21"/>
                  <a:pt x="36" y="22"/>
                </a:cubicBezTo>
                <a:cubicBezTo>
                  <a:pt x="37" y="27"/>
                  <a:pt x="39" y="29"/>
                  <a:pt x="44" y="30"/>
                </a:cubicBezTo>
                <a:cubicBezTo>
                  <a:pt x="46" y="31"/>
                  <a:pt x="50" y="32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8"/>
                  <a:pt x="47" y="39"/>
                  <a:pt x="44" y="39"/>
                </a:cubicBezTo>
                <a:cubicBezTo>
                  <a:pt x="41" y="39"/>
                  <a:pt x="39" y="36"/>
                  <a:pt x="38" y="34"/>
                </a:cubicBezTo>
                <a:cubicBezTo>
                  <a:pt x="34" y="25"/>
                  <a:pt x="33" y="14"/>
                  <a:pt x="20" y="14"/>
                </a:cubicBezTo>
                <a:cubicBezTo>
                  <a:pt x="12" y="14"/>
                  <a:pt x="5" y="21"/>
                  <a:pt x="5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5" y="37"/>
                  <a:pt x="11" y="44"/>
                  <a:pt x="20" y="44"/>
                </a:cubicBezTo>
                <a:cubicBezTo>
                  <a:pt x="24" y="44"/>
                  <a:pt x="27" y="43"/>
                  <a:pt x="30" y="40"/>
                </a:cubicBezTo>
                <a:cubicBezTo>
                  <a:pt x="31" y="39"/>
                  <a:pt x="31" y="38"/>
                  <a:pt x="31" y="38"/>
                </a:cubicBezTo>
                <a:cubicBezTo>
                  <a:pt x="29" y="34"/>
                  <a:pt x="29" y="34"/>
                  <a:pt x="29" y="34"/>
                </a:cubicBezTo>
                <a:cubicBezTo>
                  <a:pt x="27" y="38"/>
                  <a:pt x="24" y="39"/>
                  <a:pt x="20" y="39"/>
                </a:cubicBezTo>
                <a:cubicBezTo>
                  <a:pt x="14" y="39"/>
                  <a:pt x="10" y="34"/>
                  <a:pt x="10" y="28"/>
                </a:cubicBezTo>
                <a:cubicBezTo>
                  <a:pt x="10" y="23"/>
                  <a:pt x="14" y="18"/>
                  <a:pt x="20" y="18"/>
                </a:cubicBezTo>
                <a:cubicBezTo>
                  <a:pt x="26" y="18"/>
                  <a:pt x="28" y="21"/>
                  <a:pt x="30" y="27"/>
                </a:cubicBezTo>
                <a:cubicBezTo>
                  <a:pt x="33" y="33"/>
                  <a:pt x="35" y="44"/>
                  <a:pt x="44" y="44"/>
                </a:cubicBezTo>
                <a:cubicBezTo>
                  <a:pt x="50" y="44"/>
                  <a:pt x="54" y="40"/>
                  <a:pt x="54" y="35"/>
                </a:cubicBezTo>
                <a:cubicBezTo>
                  <a:pt x="54" y="29"/>
                  <a:pt x="50" y="27"/>
                  <a:pt x="45" y="2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7" name="Freeform 37"/>
          <p:cNvSpPr>
            <a:spLocks noEditPoints="1"/>
          </p:cNvSpPr>
          <p:nvPr/>
        </p:nvSpPr>
        <p:spPr bwMode="auto">
          <a:xfrm>
            <a:off x="8635392" y="5570000"/>
            <a:ext cx="268716" cy="235319"/>
          </a:xfrm>
          <a:custGeom>
            <a:avLst/>
            <a:gdLst>
              <a:gd name="T0" fmla="*/ 244 w 256"/>
              <a:gd name="T1" fmla="*/ 224 h 224"/>
              <a:gd name="T2" fmla="*/ 12 w 256"/>
              <a:gd name="T3" fmla="*/ 224 h 224"/>
              <a:gd name="T4" fmla="*/ 0 w 256"/>
              <a:gd name="T5" fmla="*/ 212 h 224"/>
              <a:gd name="T6" fmla="*/ 0 w 256"/>
              <a:gd name="T7" fmla="*/ 12 h 224"/>
              <a:gd name="T8" fmla="*/ 12 w 256"/>
              <a:gd name="T9" fmla="*/ 0 h 224"/>
              <a:gd name="T10" fmla="*/ 244 w 256"/>
              <a:gd name="T11" fmla="*/ 0 h 224"/>
              <a:gd name="T12" fmla="*/ 256 w 256"/>
              <a:gd name="T13" fmla="*/ 12 h 224"/>
              <a:gd name="T14" fmla="*/ 256 w 256"/>
              <a:gd name="T15" fmla="*/ 212 h 224"/>
              <a:gd name="T16" fmla="*/ 244 w 256"/>
              <a:gd name="T17" fmla="*/ 224 h 224"/>
              <a:gd name="T18" fmla="*/ 196 w 256"/>
              <a:gd name="T19" fmla="*/ 212 h 224"/>
              <a:gd name="T20" fmla="*/ 244 w 256"/>
              <a:gd name="T21" fmla="*/ 212 h 224"/>
              <a:gd name="T22" fmla="*/ 244 w 256"/>
              <a:gd name="T23" fmla="*/ 108 h 224"/>
              <a:gd name="T24" fmla="*/ 240 w 256"/>
              <a:gd name="T25" fmla="*/ 108 h 224"/>
              <a:gd name="T26" fmla="*/ 196 w 256"/>
              <a:gd name="T27" fmla="*/ 108 h 224"/>
              <a:gd name="T28" fmla="*/ 196 w 256"/>
              <a:gd name="T29" fmla="*/ 212 h 224"/>
              <a:gd name="T30" fmla="*/ 72 w 256"/>
              <a:gd name="T31" fmla="*/ 212 h 224"/>
              <a:gd name="T32" fmla="*/ 184 w 256"/>
              <a:gd name="T33" fmla="*/ 212 h 224"/>
              <a:gd name="T34" fmla="*/ 184 w 256"/>
              <a:gd name="T35" fmla="*/ 108 h 224"/>
              <a:gd name="T36" fmla="*/ 72 w 256"/>
              <a:gd name="T37" fmla="*/ 108 h 224"/>
              <a:gd name="T38" fmla="*/ 72 w 256"/>
              <a:gd name="T39" fmla="*/ 212 h 224"/>
              <a:gd name="T40" fmla="*/ 12 w 256"/>
              <a:gd name="T41" fmla="*/ 212 h 224"/>
              <a:gd name="T42" fmla="*/ 60 w 256"/>
              <a:gd name="T43" fmla="*/ 212 h 224"/>
              <a:gd name="T44" fmla="*/ 60 w 256"/>
              <a:gd name="T45" fmla="*/ 108 h 224"/>
              <a:gd name="T46" fmla="*/ 12 w 256"/>
              <a:gd name="T47" fmla="*/ 108 h 224"/>
              <a:gd name="T48" fmla="*/ 12 w 256"/>
              <a:gd name="T49" fmla="*/ 212 h 224"/>
              <a:gd name="T50" fmla="*/ 24 w 256"/>
              <a:gd name="T51" fmla="*/ 12 h 224"/>
              <a:gd name="T52" fmla="*/ 12 w 256"/>
              <a:gd name="T53" fmla="*/ 24 h 224"/>
              <a:gd name="T54" fmla="*/ 24 w 256"/>
              <a:gd name="T55" fmla="*/ 36 h 224"/>
              <a:gd name="T56" fmla="*/ 36 w 256"/>
              <a:gd name="T57" fmla="*/ 24 h 224"/>
              <a:gd name="T58" fmla="*/ 24 w 256"/>
              <a:gd name="T59" fmla="*/ 12 h 224"/>
              <a:gd name="T60" fmla="*/ 60 w 256"/>
              <a:gd name="T61" fmla="*/ 12 h 224"/>
              <a:gd name="T62" fmla="*/ 48 w 256"/>
              <a:gd name="T63" fmla="*/ 24 h 224"/>
              <a:gd name="T64" fmla="*/ 60 w 256"/>
              <a:gd name="T65" fmla="*/ 36 h 224"/>
              <a:gd name="T66" fmla="*/ 72 w 256"/>
              <a:gd name="T67" fmla="*/ 24 h 224"/>
              <a:gd name="T68" fmla="*/ 60 w 256"/>
              <a:gd name="T69" fmla="*/ 12 h 224"/>
              <a:gd name="T70" fmla="*/ 96 w 256"/>
              <a:gd name="T71" fmla="*/ 12 h 224"/>
              <a:gd name="T72" fmla="*/ 84 w 256"/>
              <a:gd name="T73" fmla="*/ 24 h 224"/>
              <a:gd name="T74" fmla="*/ 96 w 256"/>
              <a:gd name="T75" fmla="*/ 36 h 224"/>
              <a:gd name="T76" fmla="*/ 108 w 256"/>
              <a:gd name="T77" fmla="*/ 24 h 224"/>
              <a:gd name="T78" fmla="*/ 96 w 256"/>
              <a:gd name="T79" fmla="*/ 12 h 224"/>
              <a:gd name="T80" fmla="*/ 232 w 256"/>
              <a:gd name="T81" fmla="*/ 48 h 224"/>
              <a:gd name="T82" fmla="*/ 24 w 256"/>
              <a:gd name="T83" fmla="*/ 48 h 224"/>
              <a:gd name="T84" fmla="*/ 12 w 256"/>
              <a:gd name="T85" fmla="*/ 48 h 224"/>
              <a:gd name="T86" fmla="*/ 12 w 256"/>
              <a:gd name="T87" fmla="*/ 96 h 224"/>
              <a:gd name="T88" fmla="*/ 60 w 256"/>
              <a:gd name="T89" fmla="*/ 96 h 224"/>
              <a:gd name="T90" fmla="*/ 72 w 256"/>
              <a:gd name="T91" fmla="*/ 96 h 224"/>
              <a:gd name="T92" fmla="*/ 184 w 256"/>
              <a:gd name="T93" fmla="*/ 96 h 224"/>
              <a:gd name="T94" fmla="*/ 196 w 256"/>
              <a:gd name="T95" fmla="*/ 96 h 224"/>
              <a:gd name="T96" fmla="*/ 240 w 256"/>
              <a:gd name="T97" fmla="*/ 96 h 224"/>
              <a:gd name="T98" fmla="*/ 244 w 256"/>
              <a:gd name="T99" fmla="*/ 96 h 224"/>
              <a:gd name="T100" fmla="*/ 244 w 256"/>
              <a:gd name="T101" fmla="*/ 48 h 224"/>
              <a:gd name="T102" fmla="*/ 232 w 256"/>
              <a:gd name="T103" fmla="*/ 48 h 224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256" h="224">
                <a:moveTo>
                  <a:pt x="244" y="224"/>
                </a:moveTo>
                <a:cubicBezTo>
                  <a:pt x="12" y="224"/>
                  <a:pt x="12" y="224"/>
                  <a:pt x="12" y="224"/>
                </a:cubicBezTo>
                <a:cubicBezTo>
                  <a:pt x="5" y="224"/>
                  <a:pt x="0" y="219"/>
                  <a:pt x="0" y="2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12"/>
                  <a:pt x="256" y="212"/>
                  <a:pt x="256" y="212"/>
                </a:cubicBezTo>
                <a:cubicBezTo>
                  <a:pt x="256" y="219"/>
                  <a:pt x="251" y="224"/>
                  <a:pt x="244" y="224"/>
                </a:cubicBezTo>
                <a:moveTo>
                  <a:pt x="196" y="212"/>
                </a:moveTo>
                <a:cubicBezTo>
                  <a:pt x="244" y="212"/>
                  <a:pt x="244" y="212"/>
                  <a:pt x="244" y="212"/>
                </a:cubicBezTo>
                <a:cubicBezTo>
                  <a:pt x="244" y="108"/>
                  <a:pt x="244" y="108"/>
                  <a:pt x="244" y="108"/>
                </a:cubicBezTo>
                <a:cubicBezTo>
                  <a:pt x="240" y="108"/>
                  <a:pt x="240" y="108"/>
                  <a:pt x="240" y="108"/>
                </a:cubicBezTo>
                <a:cubicBezTo>
                  <a:pt x="196" y="108"/>
                  <a:pt x="196" y="108"/>
                  <a:pt x="196" y="108"/>
                </a:cubicBezTo>
                <a:lnTo>
                  <a:pt x="196" y="212"/>
                </a:lnTo>
                <a:close/>
                <a:moveTo>
                  <a:pt x="72" y="212"/>
                </a:moveTo>
                <a:cubicBezTo>
                  <a:pt x="184" y="212"/>
                  <a:pt x="184" y="212"/>
                  <a:pt x="184" y="212"/>
                </a:cubicBezTo>
                <a:cubicBezTo>
                  <a:pt x="184" y="108"/>
                  <a:pt x="184" y="108"/>
                  <a:pt x="184" y="108"/>
                </a:cubicBezTo>
                <a:cubicBezTo>
                  <a:pt x="72" y="108"/>
                  <a:pt x="72" y="108"/>
                  <a:pt x="72" y="108"/>
                </a:cubicBezTo>
                <a:lnTo>
                  <a:pt x="72" y="212"/>
                </a:lnTo>
                <a:close/>
                <a:moveTo>
                  <a:pt x="12" y="212"/>
                </a:moveTo>
                <a:cubicBezTo>
                  <a:pt x="60" y="212"/>
                  <a:pt x="60" y="212"/>
                  <a:pt x="60" y="212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12" y="108"/>
                  <a:pt x="12" y="108"/>
                  <a:pt x="12" y="108"/>
                </a:cubicBezTo>
                <a:lnTo>
                  <a:pt x="12" y="212"/>
                </a:lnTo>
                <a:close/>
                <a:moveTo>
                  <a:pt x="24" y="12"/>
                </a:moveTo>
                <a:cubicBezTo>
                  <a:pt x="17" y="12"/>
                  <a:pt x="12" y="17"/>
                  <a:pt x="12" y="24"/>
                </a:cubicBezTo>
                <a:cubicBezTo>
                  <a:pt x="12" y="31"/>
                  <a:pt x="17" y="36"/>
                  <a:pt x="24" y="36"/>
                </a:cubicBezTo>
                <a:cubicBezTo>
                  <a:pt x="31" y="36"/>
                  <a:pt x="36" y="31"/>
                  <a:pt x="36" y="24"/>
                </a:cubicBezTo>
                <a:cubicBezTo>
                  <a:pt x="36" y="17"/>
                  <a:pt x="31" y="12"/>
                  <a:pt x="24" y="12"/>
                </a:cubicBezTo>
                <a:moveTo>
                  <a:pt x="60" y="12"/>
                </a:moveTo>
                <a:cubicBezTo>
                  <a:pt x="53" y="12"/>
                  <a:pt x="48" y="17"/>
                  <a:pt x="48" y="24"/>
                </a:cubicBezTo>
                <a:cubicBezTo>
                  <a:pt x="48" y="31"/>
                  <a:pt x="53" y="36"/>
                  <a:pt x="60" y="36"/>
                </a:cubicBezTo>
                <a:cubicBezTo>
                  <a:pt x="67" y="36"/>
                  <a:pt x="72" y="31"/>
                  <a:pt x="72" y="24"/>
                </a:cubicBezTo>
                <a:cubicBezTo>
                  <a:pt x="72" y="17"/>
                  <a:pt x="67" y="12"/>
                  <a:pt x="60" y="12"/>
                </a:cubicBezTo>
                <a:moveTo>
                  <a:pt x="96" y="12"/>
                </a:moveTo>
                <a:cubicBezTo>
                  <a:pt x="89" y="12"/>
                  <a:pt x="84" y="17"/>
                  <a:pt x="84" y="24"/>
                </a:cubicBezTo>
                <a:cubicBezTo>
                  <a:pt x="84" y="31"/>
                  <a:pt x="89" y="36"/>
                  <a:pt x="96" y="36"/>
                </a:cubicBezTo>
                <a:cubicBezTo>
                  <a:pt x="103" y="36"/>
                  <a:pt x="108" y="31"/>
                  <a:pt x="108" y="24"/>
                </a:cubicBezTo>
                <a:cubicBezTo>
                  <a:pt x="108" y="17"/>
                  <a:pt x="103" y="12"/>
                  <a:pt x="96" y="12"/>
                </a:cubicBezTo>
                <a:moveTo>
                  <a:pt x="23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96"/>
                  <a:pt x="12" y="96"/>
                  <a:pt x="12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184" y="96"/>
                  <a:pt x="184" y="96"/>
                  <a:pt x="184" y="96"/>
                </a:cubicBezTo>
                <a:cubicBezTo>
                  <a:pt x="196" y="96"/>
                  <a:pt x="196" y="96"/>
                  <a:pt x="196" y="96"/>
                </a:cubicBezTo>
                <a:cubicBezTo>
                  <a:pt x="240" y="96"/>
                  <a:pt x="240" y="96"/>
                  <a:pt x="240" y="96"/>
                </a:cubicBezTo>
                <a:cubicBezTo>
                  <a:pt x="244" y="96"/>
                  <a:pt x="244" y="96"/>
                  <a:pt x="244" y="96"/>
                </a:cubicBezTo>
                <a:cubicBezTo>
                  <a:pt x="244" y="48"/>
                  <a:pt x="244" y="48"/>
                  <a:pt x="244" y="48"/>
                </a:cubicBezTo>
                <a:lnTo>
                  <a:pt x="232" y="4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121899" tIns="60950" rIns="121899" bIns="60950"/>
          <a:lstStyle/>
          <a:p>
            <a:pPr defTabSz="914217"/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8" name="Freeform 64"/>
          <p:cNvSpPr>
            <a:spLocks noChangeArrowheads="1"/>
          </p:cNvSpPr>
          <p:nvPr/>
        </p:nvSpPr>
        <p:spPr bwMode="auto">
          <a:xfrm>
            <a:off x="9843430" y="2534746"/>
            <a:ext cx="279327" cy="279400"/>
          </a:xfrm>
          <a:custGeom>
            <a:avLst/>
            <a:gdLst>
              <a:gd name="T0" fmla="*/ 572 w 580"/>
              <a:gd name="T1" fmla="*/ 92 h 581"/>
              <a:gd name="T2" fmla="*/ 572 w 580"/>
              <a:gd name="T3" fmla="*/ 92 h 581"/>
              <a:gd name="T4" fmla="*/ 509 w 580"/>
              <a:gd name="T5" fmla="*/ 149 h 581"/>
              <a:gd name="T6" fmla="*/ 431 w 580"/>
              <a:gd name="T7" fmla="*/ 71 h 581"/>
              <a:gd name="T8" fmla="*/ 488 w 580"/>
              <a:gd name="T9" fmla="*/ 7 h 581"/>
              <a:gd name="T10" fmla="*/ 530 w 580"/>
              <a:gd name="T11" fmla="*/ 7 h 581"/>
              <a:gd name="T12" fmla="*/ 572 w 580"/>
              <a:gd name="T13" fmla="*/ 50 h 581"/>
              <a:gd name="T14" fmla="*/ 572 w 580"/>
              <a:gd name="T15" fmla="*/ 92 h 581"/>
              <a:gd name="T16" fmla="*/ 148 w 580"/>
              <a:gd name="T17" fmla="*/ 347 h 581"/>
              <a:gd name="T18" fmla="*/ 148 w 580"/>
              <a:gd name="T19" fmla="*/ 347 h 581"/>
              <a:gd name="T20" fmla="*/ 233 w 580"/>
              <a:gd name="T21" fmla="*/ 424 h 581"/>
              <a:gd name="T22" fmla="*/ 127 w 580"/>
              <a:gd name="T23" fmla="*/ 453 h 581"/>
              <a:gd name="T24" fmla="*/ 148 w 580"/>
              <a:gd name="T25" fmla="*/ 347 h 581"/>
              <a:gd name="T26" fmla="*/ 488 w 580"/>
              <a:gd name="T27" fmla="*/ 170 h 581"/>
              <a:gd name="T28" fmla="*/ 488 w 580"/>
              <a:gd name="T29" fmla="*/ 170 h 581"/>
              <a:gd name="T30" fmla="*/ 254 w 580"/>
              <a:gd name="T31" fmla="*/ 410 h 581"/>
              <a:gd name="T32" fmla="*/ 169 w 580"/>
              <a:gd name="T33" fmla="*/ 325 h 581"/>
              <a:gd name="T34" fmla="*/ 410 w 580"/>
              <a:gd name="T35" fmla="*/ 92 h 581"/>
              <a:gd name="T36" fmla="*/ 488 w 580"/>
              <a:gd name="T37" fmla="*/ 170 h 581"/>
              <a:gd name="T38" fmla="*/ 56 w 580"/>
              <a:gd name="T39" fmla="*/ 85 h 581"/>
              <a:gd name="T40" fmla="*/ 56 w 580"/>
              <a:gd name="T41" fmla="*/ 85 h 581"/>
              <a:gd name="T42" fmla="*/ 56 w 580"/>
              <a:gd name="T43" fmla="*/ 523 h 581"/>
              <a:gd name="T44" fmla="*/ 495 w 580"/>
              <a:gd name="T45" fmla="*/ 523 h 581"/>
              <a:gd name="T46" fmla="*/ 495 w 580"/>
              <a:gd name="T47" fmla="*/ 205 h 581"/>
              <a:gd name="T48" fmla="*/ 551 w 580"/>
              <a:gd name="T49" fmla="*/ 149 h 581"/>
              <a:gd name="T50" fmla="*/ 551 w 580"/>
              <a:gd name="T51" fmla="*/ 552 h 581"/>
              <a:gd name="T52" fmla="*/ 523 w 580"/>
              <a:gd name="T53" fmla="*/ 580 h 581"/>
              <a:gd name="T54" fmla="*/ 28 w 580"/>
              <a:gd name="T55" fmla="*/ 580 h 581"/>
              <a:gd name="T56" fmla="*/ 0 w 580"/>
              <a:gd name="T57" fmla="*/ 552 h 581"/>
              <a:gd name="T58" fmla="*/ 0 w 580"/>
              <a:gd name="T59" fmla="*/ 57 h 581"/>
              <a:gd name="T60" fmla="*/ 28 w 580"/>
              <a:gd name="T61" fmla="*/ 28 h 581"/>
              <a:gd name="T62" fmla="*/ 431 w 580"/>
              <a:gd name="T63" fmla="*/ 28 h 581"/>
              <a:gd name="T64" fmla="*/ 375 w 580"/>
              <a:gd name="T65" fmla="*/ 85 h 581"/>
              <a:gd name="T66" fmla="*/ 56 w 580"/>
              <a:gd name="T67" fmla="*/ 85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80" h="581">
                <a:moveTo>
                  <a:pt x="572" y="92"/>
                </a:moveTo>
                <a:lnTo>
                  <a:pt x="572" y="92"/>
                </a:lnTo>
                <a:cubicBezTo>
                  <a:pt x="509" y="149"/>
                  <a:pt x="509" y="149"/>
                  <a:pt x="509" y="149"/>
                </a:cubicBezTo>
                <a:cubicBezTo>
                  <a:pt x="431" y="71"/>
                  <a:pt x="431" y="71"/>
                  <a:pt x="431" y="71"/>
                </a:cubicBezTo>
                <a:cubicBezTo>
                  <a:pt x="488" y="7"/>
                  <a:pt x="488" y="7"/>
                  <a:pt x="488" y="7"/>
                </a:cubicBezTo>
                <a:cubicBezTo>
                  <a:pt x="502" y="0"/>
                  <a:pt x="516" y="0"/>
                  <a:pt x="530" y="7"/>
                </a:cubicBezTo>
                <a:cubicBezTo>
                  <a:pt x="572" y="50"/>
                  <a:pt x="572" y="50"/>
                  <a:pt x="572" y="50"/>
                </a:cubicBezTo>
                <a:cubicBezTo>
                  <a:pt x="579" y="64"/>
                  <a:pt x="579" y="78"/>
                  <a:pt x="572" y="92"/>
                </a:cubicBezTo>
                <a:close/>
                <a:moveTo>
                  <a:pt x="148" y="347"/>
                </a:moveTo>
                <a:lnTo>
                  <a:pt x="148" y="347"/>
                </a:lnTo>
                <a:cubicBezTo>
                  <a:pt x="233" y="424"/>
                  <a:pt x="233" y="424"/>
                  <a:pt x="233" y="424"/>
                </a:cubicBezTo>
                <a:cubicBezTo>
                  <a:pt x="127" y="453"/>
                  <a:pt x="127" y="453"/>
                  <a:pt x="127" y="453"/>
                </a:cubicBezTo>
                <a:lnTo>
                  <a:pt x="148" y="347"/>
                </a:lnTo>
                <a:close/>
                <a:moveTo>
                  <a:pt x="488" y="170"/>
                </a:moveTo>
                <a:lnTo>
                  <a:pt x="488" y="170"/>
                </a:lnTo>
                <a:cubicBezTo>
                  <a:pt x="254" y="410"/>
                  <a:pt x="254" y="410"/>
                  <a:pt x="254" y="410"/>
                </a:cubicBezTo>
                <a:cubicBezTo>
                  <a:pt x="169" y="325"/>
                  <a:pt x="169" y="325"/>
                  <a:pt x="169" y="325"/>
                </a:cubicBezTo>
                <a:cubicBezTo>
                  <a:pt x="410" y="92"/>
                  <a:pt x="410" y="92"/>
                  <a:pt x="410" y="92"/>
                </a:cubicBezTo>
                <a:lnTo>
                  <a:pt x="488" y="170"/>
                </a:lnTo>
                <a:close/>
                <a:moveTo>
                  <a:pt x="56" y="85"/>
                </a:moveTo>
                <a:lnTo>
                  <a:pt x="56" y="85"/>
                </a:lnTo>
                <a:cubicBezTo>
                  <a:pt x="56" y="523"/>
                  <a:pt x="56" y="523"/>
                  <a:pt x="56" y="523"/>
                </a:cubicBezTo>
                <a:cubicBezTo>
                  <a:pt x="495" y="523"/>
                  <a:pt x="495" y="523"/>
                  <a:pt x="495" y="523"/>
                </a:cubicBezTo>
                <a:cubicBezTo>
                  <a:pt x="495" y="205"/>
                  <a:pt x="495" y="205"/>
                  <a:pt x="495" y="205"/>
                </a:cubicBezTo>
                <a:cubicBezTo>
                  <a:pt x="551" y="149"/>
                  <a:pt x="551" y="149"/>
                  <a:pt x="551" y="149"/>
                </a:cubicBezTo>
                <a:cubicBezTo>
                  <a:pt x="551" y="552"/>
                  <a:pt x="551" y="552"/>
                  <a:pt x="551" y="552"/>
                </a:cubicBezTo>
                <a:cubicBezTo>
                  <a:pt x="551" y="566"/>
                  <a:pt x="537" y="580"/>
                  <a:pt x="523" y="580"/>
                </a:cubicBezTo>
                <a:cubicBezTo>
                  <a:pt x="28" y="580"/>
                  <a:pt x="28" y="580"/>
                  <a:pt x="28" y="580"/>
                </a:cubicBezTo>
                <a:cubicBezTo>
                  <a:pt x="14" y="580"/>
                  <a:pt x="0" y="566"/>
                  <a:pt x="0" y="552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43"/>
                  <a:pt x="14" y="28"/>
                  <a:pt x="28" y="28"/>
                </a:cubicBezTo>
                <a:cubicBezTo>
                  <a:pt x="431" y="28"/>
                  <a:pt x="431" y="28"/>
                  <a:pt x="431" y="28"/>
                </a:cubicBezTo>
                <a:cubicBezTo>
                  <a:pt x="375" y="85"/>
                  <a:pt x="375" y="85"/>
                  <a:pt x="375" y="85"/>
                </a:cubicBezTo>
                <a:lnTo>
                  <a:pt x="56" y="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>
              <a:defRPr/>
            </a:pPr>
            <a:endParaRPr lang="en-US" dirty="0">
              <a:solidFill>
                <a:srgbClr val="445469"/>
              </a:solidFill>
            </a:endParaRPr>
          </a:p>
        </p:txBody>
      </p:sp>
      <p:sp>
        <p:nvSpPr>
          <p:cNvPr id="59" name="TextBox 1056"/>
          <p:cNvSpPr txBox="1"/>
          <p:nvPr/>
        </p:nvSpPr>
        <p:spPr>
          <a:xfrm>
            <a:off x="8207982" y="3661160"/>
            <a:ext cx="10701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defTabSz="914217"/>
            <a:r>
              <a:rPr lang="en-US" sz="2700" b="1" dirty="0" smtClean="0">
                <a:solidFill>
                  <a:schemeClr val="bg1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Delay</a:t>
            </a:r>
            <a:endParaRPr lang="id-ID" sz="2700" b="1" dirty="0">
              <a:solidFill>
                <a:schemeClr val="bg1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0" name="TextBox 1056"/>
          <p:cNvSpPr txBox="1"/>
          <p:nvPr/>
        </p:nvSpPr>
        <p:spPr>
          <a:xfrm>
            <a:off x="5410410" y="1956139"/>
            <a:ext cx="2868524" cy="877155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Number of</a:t>
            </a:r>
          </a:p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Tandem Servers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1" name="TextBox 1056"/>
          <p:cNvSpPr txBox="1"/>
          <p:nvPr/>
        </p:nvSpPr>
        <p:spPr>
          <a:xfrm>
            <a:off x="9168471" y="1938727"/>
            <a:ext cx="213640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Arrival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2" name="TextBox 1056"/>
          <p:cNvSpPr txBox="1"/>
          <p:nvPr/>
        </p:nvSpPr>
        <p:spPr>
          <a:xfrm>
            <a:off x="9662138" y="4481633"/>
            <a:ext cx="2237647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Service Rate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3" name="TextBox 1056"/>
          <p:cNvSpPr txBox="1"/>
          <p:nvPr/>
        </p:nvSpPr>
        <p:spPr>
          <a:xfrm>
            <a:off x="6942073" y="5957743"/>
            <a:ext cx="3680541" cy="461657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2700" b="1" dirty="0" smtClean="0">
                <a:latin typeface="微软雅黑" panose="020B0503020204020204" pitchFamily="34" charset="-122"/>
                <a:cs typeface="Aparajita" panose="020B0604020202020204" pitchFamily="34" charset="0"/>
              </a:rPr>
              <a:t>Violation Probability</a:t>
            </a:r>
            <a:endParaRPr lang="id-ID" sz="2700" b="1" dirty="0"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64" name="AutoShape 61"/>
          <p:cNvSpPr>
            <a:spLocks/>
          </p:cNvSpPr>
          <p:nvPr/>
        </p:nvSpPr>
        <p:spPr bwMode="auto">
          <a:xfrm>
            <a:off x="6842754" y="3211506"/>
            <a:ext cx="295871" cy="29594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684" y="0"/>
                </a:moveTo>
                <a:cubicBezTo>
                  <a:pt x="20941" y="0"/>
                  <a:pt x="21159" y="105"/>
                  <a:pt x="21335" y="314"/>
                </a:cubicBezTo>
                <a:cubicBezTo>
                  <a:pt x="21511" y="528"/>
                  <a:pt x="21599" y="781"/>
                  <a:pt x="21599" y="1069"/>
                </a:cubicBezTo>
                <a:lnTo>
                  <a:pt x="21599" y="4117"/>
                </a:lnTo>
                <a:cubicBezTo>
                  <a:pt x="21599" y="4411"/>
                  <a:pt x="21511" y="4661"/>
                  <a:pt x="21335" y="4872"/>
                </a:cubicBezTo>
                <a:cubicBezTo>
                  <a:pt x="21161" y="5084"/>
                  <a:pt x="20943" y="5189"/>
                  <a:pt x="20684" y="5189"/>
                </a:cubicBezTo>
                <a:lnTo>
                  <a:pt x="891" y="5189"/>
                </a:lnTo>
                <a:cubicBezTo>
                  <a:pt x="646" y="5189"/>
                  <a:pt x="438" y="5084"/>
                  <a:pt x="261" y="4872"/>
                </a:cubicBezTo>
                <a:cubicBezTo>
                  <a:pt x="88" y="4661"/>
                  <a:pt x="0" y="4411"/>
                  <a:pt x="0" y="4117"/>
                </a:cubicBezTo>
                <a:lnTo>
                  <a:pt x="0" y="1069"/>
                </a:lnTo>
                <a:cubicBezTo>
                  <a:pt x="0" y="781"/>
                  <a:pt x="88" y="528"/>
                  <a:pt x="261" y="314"/>
                </a:cubicBezTo>
                <a:cubicBezTo>
                  <a:pt x="438" y="105"/>
                  <a:pt x="646" y="0"/>
                  <a:pt x="891" y="0"/>
                </a:cubicBezTo>
                <a:lnTo>
                  <a:pt x="20684" y="0"/>
                </a:lnTo>
                <a:close/>
                <a:moveTo>
                  <a:pt x="20684" y="8212"/>
                </a:moveTo>
                <a:cubicBezTo>
                  <a:pt x="20941" y="8212"/>
                  <a:pt x="21159" y="8318"/>
                  <a:pt x="21335" y="8526"/>
                </a:cubicBezTo>
                <a:cubicBezTo>
                  <a:pt x="21511" y="8741"/>
                  <a:pt x="21599" y="8987"/>
                  <a:pt x="21599" y="9266"/>
                </a:cubicBezTo>
                <a:lnTo>
                  <a:pt x="21599" y="12292"/>
                </a:lnTo>
                <a:cubicBezTo>
                  <a:pt x="21599" y="12597"/>
                  <a:pt x="21511" y="12858"/>
                  <a:pt x="21335" y="13070"/>
                </a:cubicBezTo>
                <a:cubicBezTo>
                  <a:pt x="21161" y="13281"/>
                  <a:pt x="20943" y="13387"/>
                  <a:pt x="20684" y="13387"/>
                </a:cubicBezTo>
                <a:lnTo>
                  <a:pt x="891" y="13387"/>
                </a:lnTo>
                <a:cubicBezTo>
                  <a:pt x="646" y="13387"/>
                  <a:pt x="438" y="13281"/>
                  <a:pt x="261" y="13070"/>
                </a:cubicBezTo>
                <a:cubicBezTo>
                  <a:pt x="88" y="12859"/>
                  <a:pt x="0" y="12597"/>
                  <a:pt x="0" y="12292"/>
                </a:cubicBezTo>
                <a:lnTo>
                  <a:pt x="0" y="9266"/>
                </a:lnTo>
                <a:cubicBezTo>
                  <a:pt x="0" y="8976"/>
                  <a:pt x="88" y="8729"/>
                  <a:pt x="261" y="8520"/>
                </a:cubicBezTo>
                <a:cubicBezTo>
                  <a:pt x="438" y="8315"/>
                  <a:pt x="646" y="8212"/>
                  <a:pt x="891" y="8212"/>
                </a:cubicBezTo>
                <a:lnTo>
                  <a:pt x="20684" y="8212"/>
                </a:lnTo>
                <a:close/>
                <a:moveTo>
                  <a:pt x="20684" y="16410"/>
                </a:moveTo>
                <a:cubicBezTo>
                  <a:pt x="20941" y="16410"/>
                  <a:pt x="21159" y="16515"/>
                  <a:pt x="21335" y="16724"/>
                </a:cubicBezTo>
                <a:cubicBezTo>
                  <a:pt x="21511" y="16938"/>
                  <a:pt x="21599" y="17188"/>
                  <a:pt x="21599" y="17479"/>
                </a:cubicBezTo>
                <a:lnTo>
                  <a:pt x="21599" y="20527"/>
                </a:lnTo>
                <a:cubicBezTo>
                  <a:pt x="21599" y="20821"/>
                  <a:pt x="21511" y="21071"/>
                  <a:pt x="21335" y="21282"/>
                </a:cubicBezTo>
                <a:cubicBezTo>
                  <a:pt x="21161" y="21491"/>
                  <a:pt x="20943" y="21599"/>
                  <a:pt x="20684" y="21599"/>
                </a:cubicBezTo>
                <a:lnTo>
                  <a:pt x="891" y="21599"/>
                </a:lnTo>
                <a:cubicBezTo>
                  <a:pt x="646" y="21599"/>
                  <a:pt x="438" y="21491"/>
                  <a:pt x="261" y="21282"/>
                </a:cubicBezTo>
                <a:cubicBezTo>
                  <a:pt x="88" y="21071"/>
                  <a:pt x="0" y="20821"/>
                  <a:pt x="0" y="20527"/>
                </a:cubicBezTo>
                <a:lnTo>
                  <a:pt x="0" y="17479"/>
                </a:lnTo>
                <a:cubicBezTo>
                  <a:pt x="0" y="17188"/>
                  <a:pt x="88" y="16938"/>
                  <a:pt x="261" y="16724"/>
                </a:cubicBezTo>
                <a:cubicBezTo>
                  <a:pt x="438" y="16515"/>
                  <a:pt x="646" y="16410"/>
                  <a:pt x="891" y="16410"/>
                </a:cubicBezTo>
                <a:lnTo>
                  <a:pt x="20684" y="16410"/>
                </a:lnTo>
                <a:close/>
                <a:moveTo>
                  <a:pt x="20520" y="9704"/>
                </a:moveTo>
                <a:lnTo>
                  <a:pt x="8810" y="9704"/>
                </a:lnTo>
                <a:lnTo>
                  <a:pt x="8810" y="11869"/>
                </a:lnTo>
                <a:lnTo>
                  <a:pt x="20520" y="11869"/>
                </a:lnTo>
                <a:lnTo>
                  <a:pt x="20520" y="9704"/>
                </a:lnTo>
                <a:close/>
                <a:moveTo>
                  <a:pt x="20520" y="17916"/>
                </a:moveTo>
                <a:lnTo>
                  <a:pt x="12409" y="17916"/>
                </a:lnTo>
                <a:lnTo>
                  <a:pt x="12409" y="20066"/>
                </a:lnTo>
                <a:lnTo>
                  <a:pt x="20520" y="20066"/>
                </a:lnTo>
                <a:lnTo>
                  <a:pt x="20520" y="17916"/>
                </a:lnTo>
                <a:close/>
                <a:moveTo>
                  <a:pt x="20520" y="1533"/>
                </a:moveTo>
                <a:lnTo>
                  <a:pt x="16003" y="1533"/>
                </a:lnTo>
                <a:lnTo>
                  <a:pt x="16003" y="3683"/>
                </a:lnTo>
                <a:lnTo>
                  <a:pt x="20520" y="3683"/>
                </a:lnTo>
                <a:lnTo>
                  <a:pt x="20520" y="15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prstClr val="whit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23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>
          <a:xfrm>
            <a:off x="1361256" y="2727724"/>
            <a:ext cx="95140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935373" y="1624945"/>
            <a:ext cx="2302334" cy="2305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217"/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  <a:p>
            <a:pPr algn="ctr" defTabSz="914217"/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  <a:p>
            <a:pPr algn="ctr" defTabSz="914217"/>
            <a:r>
              <a:rPr lang="en-US" sz="15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ＭＳ Ｐゴシック" charset="0"/>
                <a:cs typeface="Aparajita" panose="020B0604020202020204" pitchFamily="34" charset="0"/>
              </a:rPr>
              <a:t>Analysis</a:t>
            </a: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ea typeface="ＭＳ Ｐゴシック" charset="0"/>
              <a:cs typeface="Aparajita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 bwMode="auto">
          <a:xfrm>
            <a:off x="2167496" y="1876824"/>
            <a:ext cx="1790234" cy="17928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r>
              <a:rPr lang="en-US" sz="1500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Model</a:t>
            </a: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8278837" y="1876824"/>
            <a:ext cx="1790234" cy="1792816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1422" tIns="45711" rIns="91422" bIns="45711" anchor="ctr"/>
          <a:lstStyle/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endParaRPr lang="en-US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  <a:p>
            <a:pPr algn="ctr" defTabSz="914217">
              <a:defRPr/>
            </a:pPr>
            <a:r>
              <a:rPr lang="en-US" altLang="zh-CN" sz="1500" b="1" dirty="0">
                <a:solidFill>
                  <a:prstClr val="white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Achievement</a:t>
            </a:r>
            <a:endParaRPr lang="en-US" altLang="zh-CN" sz="1500" b="1" dirty="0">
              <a:solidFill>
                <a:prstClr val="white"/>
              </a:solidFill>
              <a:latin typeface="微软雅黑" panose="020B0503020204020204" pitchFamily="34" charset="-122"/>
              <a:cs typeface="Aparajita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 bwMode="auto">
          <a:xfrm>
            <a:off x="1737922" y="4694112"/>
            <a:ext cx="2617635" cy="973667"/>
          </a:xfrm>
          <a:prstGeom prst="rect">
            <a:avLst/>
          </a:prstGeom>
        </p:spPr>
        <p:txBody>
          <a:bodyPr wrap="square" lIns="91422" tIns="45711" rIns="91422" bIns="45711" numCol="1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sz="120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59" name="Title 13"/>
          <p:cNvSpPr txBox="1">
            <a:spLocks/>
          </p:cNvSpPr>
          <p:nvPr/>
        </p:nvSpPr>
        <p:spPr bwMode="auto">
          <a:xfrm>
            <a:off x="1613061" y="4103681"/>
            <a:ext cx="2791156" cy="181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r>
              <a:rPr lang="en-US" altLang="zh-CN" sz="2200" dirty="0">
                <a:latin typeface="+mj-lt"/>
              </a:rPr>
              <a:t>We build a tandem model to simulate 5G network </a:t>
            </a:r>
            <a:r>
              <a:rPr lang="en-US" altLang="zh-CN" sz="2200" dirty="0" smtClean="0">
                <a:latin typeface="+mj-lt"/>
              </a:rPr>
              <a:t>architecture from </a:t>
            </a:r>
            <a:r>
              <a:rPr lang="en-US" altLang="zh-CN" sz="2200" dirty="0">
                <a:latin typeface="+mj-lt"/>
              </a:rPr>
              <a:t>UE to cloud </a:t>
            </a:r>
            <a:r>
              <a:rPr lang="en-US" altLang="zh-CN" sz="2200" dirty="0" smtClean="0">
                <a:latin typeface="+mj-lt"/>
              </a:rPr>
              <a:t>server</a:t>
            </a:r>
            <a:r>
              <a:rPr lang="en-US" altLang="zh-CN" sz="2200" dirty="0">
                <a:latin typeface="+mj-lt"/>
              </a:rPr>
              <a:t>.</a:t>
            </a:r>
            <a:endParaRPr lang="zh-CN" altLang="en-US" sz="2200" dirty="0">
              <a:latin typeface="+mj-lt"/>
            </a:endParaRPr>
          </a:p>
        </p:txBody>
      </p:sp>
      <p:sp>
        <p:nvSpPr>
          <p:cNvPr id="62" name="Title 13"/>
          <p:cNvSpPr txBox="1">
            <a:spLocks/>
          </p:cNvSpPr>
          <p:nvPr/>
        </p:nvSpPr>
        <p:spPr bwMode="auto">
          <a:xfrm>
            <a:off x="4711064" y="4103681"/>
            <a:ext cx="2791156" cy="181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For delay analysis, stochastic latency bound for URLLC network is</a:t>
            </a:r>
          </a:p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obtained.</a:t>
            </a:r>
          </a:p>
        </p:txBody>
      </p:sp>
      <p:sp>
        <p:nvSpPr>
          <p:cNvPr id="66" name="Title 13"/>
          <p:cNvSpPr txBox="1">
            <a:spLocks/>
          </p:cNvSpPr>
          <p:nvPr/>
        </p:nvSpPr>
        <p:spPr bwMode="auto">
          <a:xfrm>
            <a:off x="7766736" y="4103681"/>
            <a:ext cx="2791156" cy="215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893" tIns="60946" rIns="121893" bIns="60946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Based on our analysis results, we can find out what parameters are the</a:t>
            </a:r>
          </a:p>
          <a:p>
            <a:pPr algn="ctr" defTabSz="914217"/>
            <a:r>
              <a:rPr lang="en-US" sz="2200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rPr>
              <a:t>key factors affecting the delay</a:t>
            </a:r>
          </a:p>
        </p:txBody>
      </p:sp>
      <p:sp>
        <p:nvSpPr>
          <p:cNvPr id="67" name="AutoShape 39"/>
          <p:cNvSpPr>
            <a:spLocks/>
          </p:cNvSpPr>
          <p:nvPr/>
        </p:nvSpPr>
        <p:spPr bwMode="auto">
          <a:xfrm>
            <a:off x="9024635" y="2248314"/>
            <a:ext cx="405231" cy="405336"/>
          </a:xfrm>
          <a:custGeom>
            <a:avLst/>
            <a:gdLst>
              <a:gd name="T0" fmla="*/ 10797 w 21595"/>
              <a:gd name="T1" fmla="*/ 10800 h 21600"/>
              <a:gd name="T2" fmla="*/ 10797 w 21595"/>
              <a:gd name="T3" fmla="*/ 10800 h 21600"/>
              <a:gd name="T4" fmla="*/ 10797 w 21595"/>
              <a:gd name="T5" fmla="*/ 10800 h 21600"/>
              <a:gd name="T6" fmla="*/ 10797 w 21595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95" h="21600">
                <a:moveTo>
                  <a:pt x="8043" y="21599"/>
                </a:moveTo>
                <a:cubicBezTo>
                  <a:pt x="7769" y="21599"/>
                  <a:pt x="7477" y="21507"/>
                  <a:pt x="7164" y="21320"/>
                </a:cubicBezTo>
                <a:cubicBezTo>
                  <a:pt x="6850" y="21132"/>
                  <a:pt x="6608" y="20916"/>
                  <a:pt x="6436" y="20665"/>
                </a:cubicBezTo>
                <a:lnTo>
                  <a:pt x="266" y="11697"/>
                </a:lnTo>
                <a:cubicBezTo>
                  <a:pt x="88" y="11439"/>
                  <a:pt x="0" y="11120"/>
                  <a:pt x="0" y="10741"/>
                </a:cubicBezTo>
                <a:cubicBezTo>
                  <a:pt x="0" y="10362"/>
                  <a:pt x="88" y="10047"/>
                  <a:pt x="266" y="9799"/>
                </a:cubicBezTo>
                <a:lnTo>
                  <a:pt x="2307" y="6831"/>
                </a:lnTo>
                <a:cubicBezTo>
                  <a:pt x="2488" y="6573"/>
                  <a:pt x="2708" y="6445"/>
                  <a:pt x="2970" y="6452"/>
                </a:cubicBezTo>
                <a:cubicBezTo>
                  <a:pt x="3233" y="6459"/>
                  <a:pt x="3448" y="6583"/>
                  <a:pt x="3622" y="6831"/>
                </a:cubicBezTo>
                <a:lnTo>
                  <a:pt x="7903" y="13022"/>
                </a:lnTo>
                <a:cubicBezTo>
                  <a:pt x="8082" y="13280"/>
                  <a:pt x="8302" y="13408"/>
                  <a:pt x="8567" y="13408"/>
                </a:cubicBezTo>
                <a:cubicBezTo>
                  <a:pt x="8827" y="13408"/>
                  <a:pt x="9045" y="13280"/>
                  <a:pt x="9221" y="13022"/>
                </a:cubicBezTo>
                <a:lnTo>
                  <a:pt x="17965" y="393"/>
                </a:lnTo>
                <a:cubicBezTo>
                  <a:pt x="18144" y="127"/>
                  <a:pt x="18364" y="0"/>
                  <a:pt x="18629" y="0"/>
                </a:cubicBezTo>
                <a:cubicBezTo>
                  <a:pt x="18888" y="0"/>
                  <a:pt x="19109" y="127"/>
                  <a:pt x="19292" y="393"/>
                </a:cubicBezTo>
                <a:lnTo>
                  <a:pt x="21333" y="3339"/>
                </a:lnTo>
                <a:cubicBezTo>
                  <a:pt x="21511" y="3601"/>
                  <a:pt x="21600" y="3920"/>
                  <a:pt x="21595" y="4299"/>
                </a:cubicBezTo>
                <a:cubicBezTo>
                  <a:pt x="21590" y="4678"/>
                  <a:pt x="21502" y="4993"/>
                  <a:pt x="21333" y="5241"/>
                </a:cubicBezTo>
                <a:lnTo>
                  <a:pt x="10664" y="20665"/>
                </a:lnTo>
                <a:cubicBezTo>
                  <a:pt x="10482" y="20930"/>
                  <a:pt x="10237" y="21146"/>
                  <a:pt x="9929" y="21330"/>
                </a:cubicBezTo>
                <a:cubicBezTo>
                  <a:pt x="9620" y="21511"/>
                  <a:pt x="9339" y="21599"/>
                  <a:pt x="9079" y="21599"/>
                </a:cubicBezTo>
                <a:lnTo>
                  <a:pt x="8043" y="215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8" name="AutoShape 31"/>
          <p:cNvSpPr>
            <a:spLocks/>
          </p:cNvSpPr>
          <p:nvPr/>
        </p:nvSpPr>
        <p:spPr bwMode="auto">
          <a:xfrm>
            <a:off x="2883910" y="2310843"/>
            <a:ext cx="406857" cy="40533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276" y="7975"/>
                </a:moveTo>
                <a:cubicBezTo>
                  <a:pt x="3988" y="7975"/>
                  <a:pt x="3706" y="8031"/>
                  <a:pt x="3434" y="8148"/>
                </a:cubicBezTo>
                <a:cubicBezTo>
                  <a:pt x="3160" y="8266"/>
                  <a:pt x="2903" y="8427"/>
                  <a:pt x="2666" y="8627"/>
                </a:cubicBezTo>
                <a:cubicBezTo>
                  <a:pt x="2428" y="8830"/>
                  <a:pt x="2220" y="9071"/>
                  <a:pt x="2044" y="9344"/>
                </a:cubicBezTo>
                <a:cubicBezTo>
                  <a:pt x="1867" y="9620"/>
                  <a:pt x="1730" y="9926"/>
                  <a:pt x="1628" y="10252"/>
                </a:cubicBezTo>
                <a:lnTo>
                  <a:pt x="0" y="16271"/>
                </a:lnTo>
                <a:lnTo>
                  <a:pt x="0" y="1618"/>
                </a:lnTo>
                <a:cubicBezTo>
                  <a:pt x="0" y="1177"/>
                  <a:pt x="132" y="796"/>
                  <a:pt x="399" y="478"/>
                </a:cubicBezTo>
                <a:cubicBezTo>
                  <a:pt x="663" y="161"/>
                  <a:pt x="981" y="0"/>
                  <a:pt x="1348" y="0"/>
                </a:cubicBezTo>
                <a:lnTo>
                  <a:pt x="9459" y="0"/>
                </a:lnTo>
                <a:cubicBezTo>
                  <a:pt x="9824" y="0"/>
                  <a:pt x="10140" y="161"/>
                  <a:pt x="10407" y="478"/>
                </a:cubicBezTo>
                <a:cubicBezTo>
                  <a:pt x="10673" y="796"/>
                  <a:pt x="10806" y="1177"/>
                  <a:pt x="10806" y="1618"/>
                </a:cubicBezTo>
                <a:cubicBezTo>
                  <a:pt x="10806" y="2059"/>
                  <a:pt x="10938" y="2438"/>
                  <a:pt x="11197" y="2749"/>
                </a:cubicBezTo>
                <a:cubicBezTo>
                  <a:pt x="11459" y="3063"/>
                  <a:pt x="11773" y="3222"/>
                  <a:pt x="12142" y="3222"/>
                </a:cubicBezTo>
                <a:lnTo>
                  <a:pt x="17332" y="3222"/>
                </a:lnTo>
                <a:cubicBezTo>
                  <a:pt x="17700" y="3222"/>
                  <a:pt x="18015" y="3384"/>
                  <a:pt x="18277" y="3713"/>
                </a:cubicBezTo>
                <a:cubicBezTo>
                  <a:pt x="18539" y="4042"/>
                  <a:pt x="18669" y="4426"/>
                  <a:pt x="18669" y="4867"/>
                </a:cubicBezTo>
                <a:lnTo>
                  <a:pt x="18669" y="7975"/>
                </a:lnTo>
                <a:lnTo>
                  <a:pt x="4276" y="7975"/>
                </a:lnTo>
                <a:close/>
                <a:moveTo>
                  <a:pt x="21599" y="10140"/>
                </a:moveTo>
                <a:lnTo>
                  <a:pt x="18552" y="20800"/>
                </a:lnTo>
                <a:cubicBezTo>
                  <a:pt x="18505" y="21015"/>
                  <a:pt x="18385" y="21203"/>
                  <a:pt x="18194" y="21362"/>
                </a:cubicBezTo>
                <a:cubicBezTo>
                  <a:pt x="18003" y="21520"/>
                  <a:pt x="17817" y="21599"/>
                  <a:pt x="17638" y="21599"/>
                </a:cubicBezTo>
                <a:lnTo>
                  <a:pt x="504" y="21599"/>
                </a:lnTo>
                <a:lnTo>
                  <a:pt x="3388" y="10913"/>
                </a:lnTo>
                <a:cubicBezTo>
                  <a:pt x="3434" y="10698"/>
                  <a:pt x="3552" y="10516"/>
                  <a:pt x="3745" y="10363"/>
                </a:cubicBezTo>
                <a:cubicBezTo>
                  <a:pt x="3936" y="10213"/>
                  <a:pt x="4120" y="10140"/>
                  <a:pt x="4301" y="10140"/>
                </a:cubicBezTo>
                <a:lnTo>
                  <a:pt x="21599" y="101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69" name="AutoShape 121"/>
          <p:cNvSpPr>
            <a:spLocks/>
          </p:cNvSpPr>
          <p:nvPr/>
        </p:nvSpPr>
        <p:spPr bwMode="auto">
          <a:xfrm>
            <a:off x="5769064" y="2213679"/>
            <a:ext cx="626239" cy="689043"/>
          </a:xfrm>
          <a:custGeom>
            <a:avLst/>
            <a:gdLst>
              <a:gd name="T0" fmla="*/ 10800 w 21600"/>
              <a:gd name="T1" fmla="+- 0 10813 26"/>
              <a:gd name="T2" fmla="*/ 10813 h 21574"/>
              <a:gd name="T3" fmla="*/ 10800 w 21600"/>
              <a:gd name="T4" fmla="+- 0 10813 26"/>
              <a:gd name="T5" fmla="*/ 10813 h 21574"/>
              <a:gd name="T6" fmla="*/ 10800 w 21600"/>
              <a:gd name="T7" fmla="+- 0 10813 26"/>
              <a:gd name="T8" fmla="*/ 10813 h 21574"/>
              <a:gd name="T9" fmla="*/ 10800 w 21600"/>
              <a:gd name="T10" fmla="+- 0 10813 26"/>
              <a:gd name="T11" fmla="*/ 10813 h 21574"/>
            </a:gdLst>
            <a:ahLst/>
            <a:cxnLst>
              <a:cxn ang="0">
                <a:pos x="T0" y="T2"/>
              </a:cxn>
              <a:cxn ang="0">
                <a:pos x="T3" y="T5"/>
              </a:cxn>
              <a:cxn ang="0">
                <a:pos x="T6" y="T8"/>
              </a:cxn>
              <a:cxn ang="0">
                <a:pos x="T9" y="T11"/>
              </a:cxn>
            </a:cxnLst>
            <a:rect l="0" t="0" r="r" b="b"/>
            <a:pathLst>
              <a:path w="21600" h="21574">
                <a:moveTo>
                  <a:pt x="19883" y="9849"/>
                </a:moveTo>
                <a:cubicBezTo>
                  <a:pt x="20430" y="10441"/>
                  <a:pt x="20853" y="11078"/>
                  <a:pt x="21152" y="11757"/>
                </a:cubicBezTo>
                <a:cubicBezTo>
                  <a:pt x="21448" y="12437"/>
                  <a:pt x="21599" y="13164"/>
                  <a:pt x="21599" y="13934"/>
                </a:cubicBezTo>
                <a:cubicBezTo>
                  <a:pt x="21599" y="14988"/>
                  <a:pt x="21324" y="15980"/>
                  <a:pt x="20757" y="16911"/>
                </a:cubicBezTo>
                <a:cubicBezTo>
                  <a:pt x="20194" y="17841"/>
                  <a:pt x="19428" y="18656"/>
                  <a:pt x="18453" y="19346"/>
                </a:cubicBezTo>
                <a:cubicBezTo>
                  <a:pt x="17479" y="20040"/>
                  <a:pt x="16337" y="20584"/>
                  <a:pt x="15016" y="20982"/>
                </a:cubicBezTo>
                <a:cubicBezTo>
                  <a:pt x="13698" y="21373"/>
                  <a:pt x="12293" y="21574"/>
                  <a:pt x="10800" y="21574"/>
                </a:cubicBezTo>
                <a:cubicBezTo>
                  <a:pt x="9310" y="21574"/>
                  <a:pt x="7905" y="21373"/>
                  <a:pt x="6595" y="20982"/>
                </a:cubicBezTo>
                <a:cubicBezTo>
                  <a:pt x="5282" y="20584"/>
                  <a:pt x="4136" y="20040"/>
                  <a:pt x="3154" y="19346"/>
                </a:cubicBezTo>
                <a:cubicBezTo>
                  <a:pt x="2175" y="18656"/>
                  <a:pt x="1405" y="17841"/>
                  <a:pt x="842" y="16911"/>
                </a:cubicBezTo>
                <a:cubicBezTo>
                  <a:pt x="279" y="15978"/>
                  <a:pt x="0" y="14988"/>
                  <a:pt x="0" y="13934"/>
                </a:cubicBezTo>
                <a:cubicBezTo>
                  <a:pt x="0" y="13164"/>
                  <a:pt x="151" y="12434"/>
                  <a:pt x="451" y="11757"/>
                </a:cubicBezTo>
                <a:cubicBezTo>
                  <a:pt x="746" y="11078"/>
                  <a:pt x="1173" y="10441"/>
                  <a:pt x="1720" y="9849"/>
                </a:cubicBezTo>
                <a:cubicBezTo>
                  <a:pt x="1972" y="9553"/>
                  <a:pt x="2419" y="9105"/>
                  <a:pt x="3046" y="8507"/>
                </a:cubicBezTo>
                <a:cubicBezTo>
                  <a:pt x="3677" y="7906"/>
                  <a:pt x="4367" y="7213"/>
                  <a:pt x="5114" y="6421"/>
                </a:cubicBezTo>
                <a:cubicBezTo>
                  <a:pt x="5861" y="5626"/>
                  <a:pt x="6579" y="4758"/>
                  <a:pt x="7282" y="3810"/>
                </a:cubicBezTo>
                <a:cubicBezTo>
                  <a:pt x="7985" y="2860"/>
                  <a:pt x="8556" y="1882"/>
                  <a:pt x="9003" y="873"/>
                </a:cubicBezTo>
                <a:cubicBezTo>
                  <a:pt x="9131" y="560"/>
                  <a:pt x="9370" y="329"/>
                  <a:pt x="9714" y="179"/>
                </a:cubicBezTo>
                <a:cubicBezTo>
                  <a:pt x="10057" y="30"/>
                  <a:pt x="10420" y="-26"/>
                  <a:pt x="10800" y="10"/>
                </a:cubicBezTo>
                <a:cubicBezTo>
                  <a:pt x="11195" y="-26"/>
                  <a:pt x="11558" y="30"/>
                  <a:pt x="11897" y="179"/>
                </a:cubicBezTo>
                <a:cubicBezTo>
                  <a:pt x="12237" y="329"/>
                  <a:pt x="12468" y="560"/>
                  <a:pt x="12596" y="873"/>
                </a:cubicBezTo>
                <a:cubicBezTo>
                  <a:pt x="13015" y="1888"/>
                  <a:pt x="13586" y="2872"/>
                  <a:pt x="14309" y="3816"/>
                </a:cubicBezTo>
                <a:cubicBezTo>
                  <a:pt x="15028" y="4760"/>
                  <a:pt x="15758" y="5626"/>
                  <a:pt x="16505" y="6421"/>
                </a:cubicBezTo>
                <a:cubicBezTo>
                  <a:pt x="17256" y="7213"/>
                  <a:pt x="17934" y="7907"/>
                  <a:pt x="18561" y="8507"/>
                </a:cubicBezTo>
                <a:cubicBezTo>
                  <a:pt x="19188" y="9105"/>
                  <a:pt x="19623" y="9553"/>
                  <a:pt x="19883" y="9849"/>
                </a:cubicBezTo>
                <a:moveTo>
                  <a:pt x="7438" y="17542"/>
                </a:moveTo>
                <a:cubicBezTo>
                  <a:pt x="8188" y="17542"/>
                  <a:pt x="8831" y="17356"/>
                  <a:pt x="9350" y="16987"/>
                </a:cubicBezTo>
                <a:cubicBezTo>
                  <a:pt x="9873" y="16618"/>
                  <a:pt x="10133" y="16167"/>
                  <a:pt x="10133" y="15622"/>
                </a:cubicBezTo>
                <a:cubicBezTo>
                  <a:pt x="10133" y="15239"/>
                  <a:pt x="9993" y="14898"/>
                  <a:pt x="9713" y="14613"/>
                </a:cubicBezTo>
                <a:cubicBezTo>
                  <a:pt x="9634" y="14543"/>
                  <a:pt x="9518" y="14430"/>
                  <a:pt x="9358" y="14283"/>
                </a:cubicBezTo>
                <a:cubicBezTo>
                  <a:pt x="9198" y="14134"/>
                  <a:pt x="9031" y="13959"/>
                  <a:pt x="8851" y="13753"/>
                </a:cubicBezTo>
                <a:cubicBezTo>
                  <a:pt x="8671" y="13553"/>
                  <a:pt x="8492" y="13336"/>
                  <a:pt x="8304" y="13099"/>
                </a:cubicBezTo>
                <a:cubicBezTo>
                  <a:pt x="8120" y="12868"/>
                  <a:pt x="7977" y="12626"/>
                  <a:pt x="7877" y="12372"/>
                </a:cubicBezTo>
                <a:cubicBezTo>
                  <a:pt x="7825" y="12192"/>
                  <a:pt x="7677" y="12115"/>
                  <a:pt x="7438" y="12141"/>
                </a:cubicBezTo>
                <a:cubicBezTo>
                  <a:pt x="7210" y="12107"/>
                  <a:pt x="7054" y="12183"/>
                  <a:pt x="6983" y="12372"/>
                </a:cubicBezTo>
                <a:cubicBezTo>
                  <a:pt x="6883" y="12634"/>
                  <a:pt x="6739" y="12879"/>
                  <a:pt x="6567" y="13108"/>
                </a:cubicBezTo>
                <a:cubicBezTo>
                  <a:pt x="6396" y="13336"/>
                  <a:pt x="6216" y="13553"/>
                  <a:pt x="6032" y="13753"/>
                </a:cubicBezTo>
                <a:cubicBezTo>
                  <a:pt x="5853" y="13959"/>
                  <a:pt x="5677" y="14131"/>
                  <a:pt x="5517" y="14275"/>
                </a:cubicBezTo>
                <a:cubicBezTo>
                  <a:pt x="5358" y="14421"/>
                  <a:pt x="5242" y="14531"/>
                  <a:pt x="5162" y="14613"/>
                </a:cubicBezTo>
                <a:cubicBezTo>
                  <a:pt x="4870" y="14909"/>
                  <a:pt x="4731" y="15247"/>
                  <a:pt x="4743" y="15622"/>
                </a:cubicBezTo>
                <a:cubicBezTo>
                  <a:pt x="4743" y="16155"/>
                  <a:pt x="5002" y="16606"/>
                  <a:pt x="5525" y="16981"/>
                </a:cubicBezTo>
                <a:cubicBezTo>
                  <a:pt x="6048" y="17356"/>
                  <a:pt x="6687" y="17542"/>
                  <a:pt x="7438" y="1754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lIns="50789" tIns="50789" rIns="50789" bIns="50789" anchor="ctr"/>
          <a:lstStyle/>
          <a:p>
            <a:pPr defTabSz="457098">
              <a:defRPr/>
            </a:pPr>
            <a:endParaRPr lang="es-ES" sz="29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19" name="TextBox 18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>
                  <a:latin typeface="微软雅黑" panose="020B0503020204020204" pitchFamily="34" charset="-122"/>
                  <a:cs typeface="Aparajita" panose="020B0604020202020204" pitchFamily="34" charset="0"/>
                </a:rPr>
                <a:t>Conclusion</a:t>
              </a:r>
              <a:endParaRPr lang="id-ID" altLang="zh-CN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Main contributions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01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54" grpId="0" animBg="1"/>
      <p:bldP spid="59" grpId="0"/>
      <p:bldP spid="62" grpId="0"/>
      <p:bldP spid="66" grpId="0"/>
      <p:bldP spid="67" grpId="0" animBg="1"/>
      <p:bldP spid="68" grpId="0" animBg="1"/>
      <p:bldP spid="6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3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27" r="20027"/>
          <a:stretch>
            <a:fillRect/>
          </a:stretch>
        </p:blipFill>
        <p:spPr/>
      </p:pic>
      <p:sp>
        <p:nvSpPr>
          <p:cNvPr id="35" name="Title 2"/>
          <p:cNvSpPr txBox="1">
            <a:spLocks/>
          </p:cNvSpPr>
          <p:nvPr/>
        </p:nvSpPr>
        <p:spPr>
          <a:xfrm>
            <a:off x="-121578" y="2747692"/>
            <a:ext cx="9461576" cy="512699"/>
          </a:xfrm>
          <a:prstGeom prst="rect">
            <a:avLst/>
          </a:prstGeom>
        </p:spPr>
        <p:txBody>
          <a:bodyPr lIns="109710" tIns="54855" rIns="109710" bIns="54855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bg-BG" sz="2900" dirty="0">
              <a:solidFill>
                <a:srgbClr val="445469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3" name="Group 2"/>
          <p:cNvGrpSpPr/>
          <p:nvPr/>
        </p:nvGrpSpPr>
        <p:grpSpPr>
          <a:xfrm rot="10800000">
            <a:off x="2272336" y="1236267"/>
            <a:ext cx="9946349" cy="2673455"/>
            <a:chOff x="-210622" y="4085211"/>
            <a:chExt cx="19892697" cy="5346910"/>
          </a:xfrm>
        </p:grpSpPr>
        <p:sp>
          <p:nvSpPr>
            <p:cNvPr id="44" name="Round Same Side Corner Rectangle 21"/>
            <p:cNvSpPr/>
            <p:nvPr/>
          </p:nvSpPr>
          <p:spPr>
            <a:xfrm rot="5400000">
              <a:off x="7062272" y="-3187683"/>
              <a:ext cx="5346910" cy="198926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4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45" name="Round Same Side Corner Rectangle 7"/>
            <p:cNvSpPr/>
            <p:nvPr/>
          </p:nvSpPr>
          <p:spPr>
            <a:xfrm rot="5400000">
              <a:off x="7346082" y="-2826026"/>
              <a:ext cx="4477219" cy="191693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50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 defTabSz="914217"/>
              <a:endParaRPr lang="bg-BG" dirty="0">
                <a:solidFill>
                  <a:prstClr val="white"/>
                </a:solidFill>
                <a:latin typeface="Lato Light"/>
              </a:endParaRPr>
            </a:p>
          </p:txBody>
        </p:sp>
      </p:grpSp>
      <p:sp>
        <p:nvSpPr>
          <p:cNvPr id="46" name="TextBox 52"/>
          <p:cNvSpPr txBox="1"/>
          <p:nvPr/>
        </p:nvSpPr>
        <p:spPr>
          <a:xfrm>
            <a:off x="4409604" y="2019509"/>
            <a:ext cx="5113882" cy="1123376"/>
          </a:xfrm>
          <a:prstGeom prst="rect">
            <a:avLst/>
          </a:prstGeom>
          <a:noFill/>
        </p:spPr>
        <p:txBody>
          <a:bodyPr wrap="none" lIns="45711" tIns="22856" rIns="45711" bIns="22856" rtlCol="0">
            <a:spAutoFit/>
          </a:bodyPr>
          <a:lstStyle/>
          <a:p>
            <a:pPr algn="ctr" defTabSz="914217"/>
            <a:r>
              <a:rPr lang="en-US" sz="7000" b="1" dirty="0" smtClean="0">
                <a:solidFill>
                  <a:prstClr val="white"/>
                </a:solidFill>
                <a:latin typeface="+mj-lt"/>
                <a:cs typeface="Aparajita" panose="020B0604020202020204" pitchFamily="34" charset="0"/>
              </a:rPr>
              <a:t>Thank You!</a:t>
            </a:r>
            <a:endParaRPr lang="id-ID" sz="7000" b="1" dirty="0">
              <a:solidFill>
                <a:prstClr val="white"/>
              </a:solidFill>
              <a:latin typeface="+mj-lt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71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 bwMode="auto">
          <a:xfrm>
            <a:off x="5166882" y="1877188"/>
            <a:ext cx="764860" cy="76506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857250" y="241509"/>
            <a:ext cx="10481469" cy="1039544"/>
            <a:chOff x="1690738" y="483017"/>
            <a:chExt cx="20962938" cy="2079087"/>
          </a:xfrm>
        </p:grpSpPr>
        <p:sp>
          <p:nvSpPr>
            <p:cNvPr id="60" name="TextBox 59"/>
            <p:cNvSpPr txBox="1"/>
            <p:nvPr/>
          </p:nvSpPr>
          <p:spPr>
            <a:xfrm>
              <a:off x="1690738" y="483017"/>
              <a:ext cx="20962938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altLang="zh-CN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Table of Contents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2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Outline of my presentation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5" name="Oval 84"/>
          <p:cNvSpPr/>
          <p:nvPr/>
        </p:nvSpPr>
        <p:spPr bwMode="auto">
          <a:xfrm>
            <a:off x="5178430" y="4549044"/>
            <a:ext cx="764860" cy="76506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170702" y="2757015"/>
            <a:ext cx="764860" cy="7650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3" name="Oval 92"/>
          <p:cNvSpPr/>
          <p:nvPr/>
        </p:nvSpPr>
        <p:spPr bwMode="auto">
          <a:xfrm>
            <a:off x="5170702" y="3648354"/>
            <a:ext cx="764860" cy="76506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09492">
              <a:defRPr/>
            </a:pPr>
            <a:endParaRPr lang="en-US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6636016" y="1963342"/>
            <a:ext cx="2654665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Introduction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25" name="Freeform 36"/>
          <p:cNvSpPr>
            <a:spLocks noChangeArrowheads="1"/>
          </p:cNvSpPr>
          <p:nvPr/>
        </p:nvSpPr>
        <p:spPr bwMode="auto">
          <a:xfrm>
            <a:off x="5411410" y="4754503"/>
            <a:ext cx="272695" cy="354873"/>
          </a:xfrm>
          <a:custGeom>
            <a:avLst/>
            <a:gdLst>
              <a:gd name="T0" fmla="*/ 115 w 320"/>
              <a:gd name="T1" fmla="*/ 62 h 417"/>
              <a:gd name="T2" fmla="*/ 115 w 320"/>
              <a:gd name="T3" fmla="*/ 62 h 417"/>
              <a:gd name="T4" fmla="*/ 62 w 320"/>
              <a:gd name="T5" fmla="*/ 0 h 417"/>
              <a:gd name="T6" fmla="*/ 0 w 320"/>
              <a:gd name="T7" fmla="*/ 62 h 417"/>
              <a:gd name="T8" fmla="*/ 36 w 320"/>
              <a:gd name="T9" fmla="*/ 115 h 417"/>
              <a:gd name="T10" fmla="*/ 36 w 320"/>
              <a:gd name="T11" fmla="*/ 301 h 417"/>
              <a:gd name="T12" fmla="*/ 0 w 320"/>
              <a:gd name="T13" fmla="*/ 354 h 417"/>
              <a:gd name="T14" fmla="*/ 62 w 320"/>
              <a:gd name="T15" fmla="*/ 416 h 417"/>
              <a:gd name="T16" fmla="*/ 115 w 320"/>
              <a:gd name="T17" fmla="*/ 354 h 417"/>
              <a:gd name="T18" fmla="*/ 80 w 320"/>
              <a:gd name="T19" fmla="*/ 301 h 417"/>
              <a:gd name="T20" fmla="*/ 80 w 320"/>
              <a:gd name="T21" fmla="*/ 115 h 417"/>
              <a:gd name="T22" fmla="*/ 115 w 320"/>
              <a:gd name="T23" fmla="*/ 62 h 417"/>
              <a:gd name="T24" fmla="*/ 98 w 320"/>
              <a:gd name="T25" fmla="*/ 354 h 417"/>
              <a:gd name="T26" fmla="*/ 98 w 320"/>
              <a:gd name="T27" fmla="*/ 354 h 417"/>
              <a:gd name="T28" fmla="*/ 62 w 320"/>
              <a:gd name="T29" fmla="*/ 390 h 417"/>
              <a:gd name="T30" fmla="*/ 27 w 320"/>
              <a:gd name="T31" fmla="*/ 354 h 417"/>
              <a:gd name="T32" fmla="*/ 62 w 320"/>
              <a:gd name="T33" fmla="*/ 319 h 417"/>
              <a:gd name="T34" fmla="*/ 98 w 320"/>
              <a:gd name="T35" fmla="*/ 354 h 417"/>
              <a:gd name="T36" fmla="*/ 62 w 320"/>
              <a:gd name="T37" fmla="*/ 88 h 417"/>
              <a:gd name="T38" fmla="*/ 62 w 320"/>
              <a:gd name="T39" fmla="*/ 88 h 417"/>
              <a:gd name="T40" fmla="*/ 27 w 320"/>
              <a:gd name="T41" fmla="*/ 62 h 417"/>
              <a:gd name="T42" fmla="*/ 62 w 320"/>
              <a:gd name="T43" fmla="*/ 27 h 417"/>
              <a:gd name="T44" fmla="*/ 98 w 320"/>
              <a:gd name="T45" fmla="*/ 62 h 417"/>
              <a:gd name="T46" fmla="*/ 62 w 320"/>
              <a:gd name="T47" fmla="*/ 88 h 417"/>
              <a:gd name="T48" fmla="*/ 284 w 320"/>
              <a:gd name="T49" fmla="*/ 301 h 417"/>
              <a:gd name="T50" fmla="*/ 284 w 320"/>
              <a:gd name="T51" fmla="*/ 301 h 417"/>
              <a:gd name="T52" fmla="*/ 284 w 320"/>
              <a:gd name="T53" fmla="*/ 115 h 417"/>
              <a:gd name="T54" fmla="*/ 319 w 320"/>
              <a:gd name="T55" fmla="*/ 62 h 417"/>
              <a:gd name="T56" fmla="*/ 257 w 320"/>
              <a:gd name="T57" fmla="*/ 0 h 417"/>
              <a:gd name="T58" fmla="*/ 195 w 320"/>
              <a:gd name="T59" fmla="*/ 62 h 417"/>
              <a:gd name="T60" fmla="*/ 239 w 320"/>
              <a:gd name="T61" fmla="*/ 115 h 417"/>
              <a:gd name="T62" fmla="*/ 239 w 320"/>
              <a:gd name="T63" fmla="*/ 301 h 417"/>
              <a:gd name="T64" fmla="*/ 195 w 320"/>
              <a:gd name="T65" fmla="*/ 354 h 417"/>
              <a:gd name="T66" fmla="*/ 257 w 320"/>
              <a:gd name="T67" fmla="*/ 416 h 417"/>
              <a:gd name="T68" fmla="*/ 319 w 320"/>
              <a:gd name="T69" fmla="*/ 354 h 417"/>
              <a:gd name="T70" fmla="*/ 284 w 320"/>
              <a:gd name="T71" fmla="*/ 301 h 417"/>
              <a:gd name="T72" fmla="*/ 221 w 320"/>
              <a:gd name="T73" fmla="*/ 62 h 417"/>
              <a:gd name="T74" fmla="*/ 221 w 320"/>
              <a:gd name="T75" fmla="*/ 62 h 417"/>
              <a:gd name="T76" fmla="*/ 257 w 320"/>
              <a:gd name="T77" fmla="*/ 27 h 417"/>
              <a:gd name="T78" fmla="*/ 292 w 320"/>
              <a:gd name="T79" fmla="*/ 62 h 417"/>
              <a:gd name="T80" fmla="*/ 257 w 320"/>
              <a:gd name="T81" fmla="*/ 88 h 417"/>
              <a:gd name="T82" fmla="*/ 221 w 320"/>
              <a:gd name="T83" fmla="*/ 62 h 417"/>
              <a:gd name="T84" fmla="*/ 257 w 320"/>
              <a:gd name="T85" fmla="*/ 390 h 417"/>
              <a:gd name="T86" fmla="*/ 257 w 320"/>
              <a:gd name="T87" fmla="*/ 390 h 417"/>
              <a:gd name="T88" fmla="*/ 221 w 320"/>
              <a:gd name="T89" fmla="*/ 354 h 417"/>
              <a:gd name="T90" fmla="*/ 257 w 320"/>
              <a:gd name="T91" fmla="*/ 319 h 417"/>
              <a:gd name="T92" fmla="*/ 292 w 320"/>
              <a:gd name="T93" fmla="*/ 354 h 417"/>
              <a:gd name="T94" fmla="*/ 257 w 320"/>
              <a:gd name="T95" fmla="*/ 390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0" h="417">
                <a:moveTo>
                  <a:pt x="115" y="62"/>
                </a:moveTo>
                <a:lnTo>
                  <a:pt x="115" y="62"/>
                </a:lnTo>
                <a:cubicBezTo>
                  <a:pt x="115" y="27"/>
                  <a:pt x="89" y="0"/>
                  <a:pt x="62" y="0"/>
                </a:cubicBezTo>
                <a:cubicBezTo>
                  <a:pt x="27" y="0"/>
                  <a:pt x="0" y="27"/>
                  <a:pt x="0" y="62"/>
                </a:cubicBezTo>
                <a:cubicBezTo>
                  <a:pt x="0" y="80"/>
                  <a:pt x="18" y="106"/>
                  <a:pt x="36" y="115"/>
                </a:cubicBezTo>
                <a:cubicBezTo>
                  <a:pt x="36" y="301"/>
                  <a:pt x="36" y="301"/>
                  <a:pt x="36" y="301"/>
                </a:cubicBezTo>
                <a:cubicBezTo>
                  <a:pt x="18" y="310"/>
                  <a:pt x="0" y="328"/>
                  <a:pt x="0" y="354"/>
                </a:cubicBezTo>
                <a:cubicBezTo>
                  <a:pt x="0" y="390"/>
                  <a:pt x="27" y="416"/>
                  <a:pt x="62" y="416"/>
                </a:cubicBezTo>
                <a:cubicBezTo>
                  <a:pt x="89" y="416"/>
                  <a:pt x="115" y="390"/>
                  <a:pt x="115" y="354"/>
                </a:cubicBezTo>
                <a:cubicBezTo>
                  <a:pt x="115" y="328"/>
                  <a:pt x="106" y="310"/>
                  <a:pt x="80" y="301"/>
                </a:cubicBezTo>
                <a:cubicBezTo>
                  <a:pt x="80" y="115"/>
                  <a:pt x="80" y="115"/>
                  <a:pt x="80" y="115"/>
                </a:cubicBezTo>
                <a:cubicBezTo>
                  <a:pt x="106" y="106"/>
                  <a:pt x="115" y="80"/>
                  <a:pt x="115" y="62"/>
                </a:cubicBezTo>
                <a:close/>
                <a:moveTo>
                  <a:pt x="98" y="354"/>
                </a:moveTo>
                <a:lnTo>
                  <a:pt x="98" y="354"/>
                </a:lnTo>
                <a:cubicBezTo>
                  <a:pt x="98" y="372"/>
                  <a:pt x="80" y="390"/>
                  <a:pt x="62" y="390"/>
                </a:cubicBezTo>
                <a:cubicBezTo>
                  <a:pt x="44" y="390"/>
                  <a:pt x="27" y="372"/>
                  <a:pt x="27" y="354"/>
                </a:cubicBezTo>
                <a:cubicBezTo>
                  <a:pt x="27" y="337"/>
                  <a:pt x="44" y="319"/>
                  <a:pt x="62" y="319"/>
                </a:cubicBezTo>
                <a:cubicBezTo>
                  <a:pt x="80" y="319"/>
                  <a:pt x="98" y="337"/>
                  <a:pt x="98" y="354"/>
                </a:cubicBezTo>
                <a:close/>
                <a:moveTo>
                  <a:pt x="62" y="88"/>
                </a:moveTo>
                <a:lnTo>
                  <a:pt x="62" y="88"/>
                </a:lnTo>
                <a:cubicBezTo>
                  <a:pt x="44" y="88"/>
                  <a:pt x="27" y="80"/>
                  <a:pt x="27" y="62"/>
                </a:cubicBezTo>
                <a:cubicBezTo>
                  <a:pt x="27" y="35"/>
                  <a:pt x="44" y="27"/>
                  <a:pt x="62" y="27"/>
                </a:cubicBezTo>
                <a:cubicBezTo>
                  <a:pt x="80" y="27"/>
                  <a:pt x="98" y="35"/>
                  <a:pt x="98" y="62"/>
                </a:cubicBezTo>
                <a:cubicBezTo>
                  <a:pt x="98" y="80"/>
                  <a:pt x="80" y="88"/>
                  <a:pt x="62" y="88"/>
                </a:cubicBezTo>
                <a:close/>
                <a:moveTo>
                  <a:pt x="284" y="301"/>
                </a:moveTo>
                <a:lnTo>
                  <a:pt x="284" y="301"/>
                </a:lnTo>
                <a:cubicBezTo>
                  <a:pt x="284" y="115"/>
                  <a:pt x="284" y="115"/>
                  <a:pt x="284" y="115"/>
                </a:cubicBezTo>
                <a:cubicBezTo>
                  <a:pt x="302" y="106"/>
                  <a:pt x="319" y="80"/>
                  <a:pt x="319" y="62"/>
                </a:cubicBezTo>
                <a:cubicBezTo>
                  <a:pt x="319" y="27"/>
                  <a:pt x="292" y="0"/>
                  <a:pt x="257" y="0"/>
                </a:cubicBezTo>
                <a:cubicBezTo>
                  <a:pt x="221" y="0"/>
                  <a:pt x="195" y="27"/>
                  <a:pt x="195" y="62"/>
                </a:cubicBezTo>
                <a:cubicBezTo>
                  <a:pt x="195" y="80"/>
                  <a:pt x="212" y="106"/>
                  <a:pt x="239" y="115"/>
                </a:cubicBezTo>
                <a:cubicBezTo>
                  <a:pt x="239" y="301"/>
                  <a:pt x="239" y="301"/>
                  <a:pt x="239" y="301"/>
                </a:cubicBezTo>
                <a:cubicBezTo>
                  <a:pt x="212" y="310"/>
                  <a:pt x="195" y="328"/>
                  <a:pt x="195" y="354"/>
                </a:cubicBezTo>
                <a:cubicBezTo>
                  <a:pt x="195" y="390"/>
                  <a:pt x="221" y="416"/>
                  <a:pt x="257" y="416"/>
                </a:cubicBezTo>
                <a:cubicBezTo>
                  <a:pt x="292" y="416"/>
                  <a:pt x="319" y="390"/>
                  <a:pt x="319" y="354"/>
                </a:cubicBezTo>
                <a:cubicBezTo>
                  <a:pt x="319" y="328"/>
                  <a:pt x="302" y="310"/>
                  <a:pt x="284" y="301"/>
                </a:cubicBezTo>
                <a:close/>
                <a:moveTo>
                  <a:pt x="221" y="62"/>
                </a:moveTo>
                <a:lnTo>
                  <a:pt x="221" y="62"/>
                </a:lnTo>
                <a:cubicBezTo>
                  <a:pt x="221" y="35"/>
                  <a:pt x="239" y="27"/>
                  <a:pt x="257" y="27"/>
                </a:cubicBezTo>
                <a:cubicBezTo>
                  <a:pt x="275" y="27"/>
                  <a:pt x="292" y="35"/>
                  <a:pt x="292" y="62"/>
                </a:cubicBezTo>
                <a:cubicBezTo>
                  <a:pt x="292" y="80"/>
                  <a:pt x="275" y="88"/>
                  <a:pt x="257" y="88"/>
                </a:cubicBezTo>
                <a:cubicBezTo>
                  <a:pt x="239" y="88"/>
                  <a:pt x="221" y="80"/>
                  <a:pt x="221" y="62"/>
                </a:cubicBezTo>
                <a:close/>
                <a:moveTo>
                  <a:pt x="257" y="390"/>
                </a:moveTo>
                <a:lnTo>
                  <a:pt x="257" y="390"/>
                </a:lnTo>
                <a:cubicBezTo>
                  <a:pt x="239" y="390"/>
                  <a:pt x="221" y="372"/>
                  <a:pt x="221" y="354"/>
                </a:cubicBezTo>
                <a:cubicBezTo>
                  <a:pt x="221" y="337"/>
                  <a:pt x="239" y="319"/>
                  <a:pt x="257" y="319"/>
                </a:cubicBezTo>
                <a:cubicBezTo>
                  <a:pt x="275" y="319"/>
                  <a:pt x="292" y="337"/>
                  <a:pt x="292" y="354"/>
                </a:cubicBezTo>
                <a:cubicBezTo>
                  <a:pt x="292" y="372"/>
                  <a:pt x="275" y="390"/>
                  <a:pt x="257" y="3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6" name="Freeform 46"/>
          <p:cNvSpPr>
            <a:spLocks noChangeArrowheads="1"/>
          </p:cNvSpPr>
          <p:nvPr/>
        </p:nvSpPr>
        <p:spPr bwMode="auto">
          <a:xfrm>
            <a:off x="5375695" y="3838118"/>
            <a:ext cx="358509" cy="341439"/>
          </a:xfrm>
          <a:custGeom>
            <a:avLst/>
            <a:gdLst>
              <a:gd name="T0" fmla="*/ 363 w 461"/>
              <a:gd name="T1" fmla="*/ 336 h 443"/>
              <a:gd name="T2" fmla="*/ 363 w 461"/>
              <a:gd name="T3" fmla="*/ 336 h 443"/>
              <a:gd name="T4" fmla="*/ 284 w 461"/>
              <a:gd name="T5" fmla="*/ 248 h 443"/>
              <a:gd name="T6" fmla="*/ 310 w 461"/>
              <a:gd name="T7" fmla="*/ 195 h 443"/>
              <a:gd name="T8" fmla="*/ 328 w 461"/>
              <a:gd name="T9" fmla="*/ 151 h 443"/>
              <a:gd name="T10" fmla="*/ 319 w 461"/>
              <a:gd name="T11" fmla="*/ 132 h 443"/>
              <a:gd name="T12" fmla="*/ 328 w 461"/>
              <a:gd name="T13" fmla="*/ 88 h 443"/>
              <a:gd name="T14" fmla="*/ 230 w 461"/>
              <a:gd name="T15" fmla="*/ 0 h 443"/>
              <a:gd name="T16" fmla="*/ 132 w 461"/>
              <a:gd name="T17" fmla="*/ 88 h 443"/>
              <a:gd name="T18" fmla="*/ 141 w 461"/>
              <a:gd name="T19" fmla="*/ 132 h 443"/>
              <a:gd name="T20" fmla="*/ 132 w 461"/>
              <a:gd name="T21" fmla="*/ 151 h 443"/>
              <a:gd name="T22" fmla="*/ 150 w 461"/>
              <a:gd name="T23" fmla="*/ 195 h 443"/>
              <a:gd name="T24" fmla="*/ 177 w 461"/>
              <a:gd name="T25" fmla="*/ 248 h 443"/>
              <a:gd name="T26" fmla="*/ 97 w 461"/>
              <a:gd name="T27" fmla="*/ 336 h 443"/>
              <a:gd name="T28" fmla="*/ 0 w 461"/>
              <a:gd name="T29" fmla="*/ 398 h 443"/>
              <a:gd name="T30" fmla="*/ 0 w 461"/>
              <a:gd name="T31" fmla="*/ 442 h 443"/>
              <a:gd name="T32" fmla="*/ 230 w 461"/>
              <a:gd name="T33" fmla="*/ 442 h 443"/>
              <a:gd name="T34" fmla="*/ 460 w 461"/>
              <a:gd name="T35" fmla="*/ 442 h 443"/>
              <a:gd name="T36" fmla="*/ 460 w 461"/>
              <a:gd name="T37" fmla="*/ 398 h 443"/>
              <a:gd name="T38" fmla="*/ 363 w 461"/>
              <a:gd name="T39" fmla="*/ 336 h 4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27" name="Freeform 127"/>
          <p:cNvSpPr>
            <a:spLocks noChangeArrowheads="1"/>
          </p:cNvSpPr>
          <p:nvPr/>
        </p:nvSpPr>
        <p:spPr bwMode="auto">
          <a:xfrm>
            <a:off x="5353416" y="2090352"/>
            <a:ext cx="414209" cy="333566"/>
          </a:xfrm>
          <a:custGeom>
            <a:avLst/>
            <a:gdLst>
              <a:gd name="T0" fmla="*/ 169 w 497"/>
              <a:gd name="T1" fmla="*/ 196 h 400"/>
              <a:gd name="T2" fmla="*/ 169 w 497"/>
              <a:gd name="T3" fmla="*/ 196 h 400"/>
              <a:gd name="T4" fmla="*/ 248 w 497"/>
              <a:gd name="T5" fmla="*/ 275 h 400"/>
              <a:gd name="T6" fmla="*/ 328 w 497"/>
              <a:gd name="T7" fmla="*/ 196 h 400"/>
              <a:gd name="T8" fmla="*/ 248 w 497"/>
              <a:gd name="T9" fmla="*/ 116 h 400"/>
              <a:gd name="T10" fmla="*/ 169 w 497"/>
              <a:gd name="T11" fmla="*/ 196 h 400"/>
              <a:gd name="T12" fmla="*/ 116 w 497"/>
              <a:gd name="T13" fmla="*/ 169 h 400"/>
              <a:gd name="T14" fmla="*/ 116 w 497"/>
              <a:gd name="T15" fmla="*/ 169 h 400"/>
              <a:gd name="T16" fmla="*/ 248 w 497"/>
              <a:gd name="T17" fmla="*/ 63 h 400"/>
              <a:gd name="T18" fmla="*/ 345 w 497"/>
              <a:gd name="T19" fmla="*/ 98 h 400"/>
              <a:gd name="T20" fmla="*/ 390 w 497"/>
              <a:gd name="T21" fmla="*/ 98 h 400"/>
              <a:gd name="T22" fmla="*/ 390 w 497"/>
              <a:gd name="T23" fmla="*/ 54 h 400"/>
              <a:gd name="T24" fmla="*/ 248 w 497"/>
              <a:gd name="T25" fmla="*/ 0 h 400"/>
              <a:gd name="T26" fmla="*/ 62 w 497"/>
              <a:gd name="T27" fmla="*/ 143 h 400"/>
              <a:gd name="T28" fmla="*/ 0 w 497"/>
              <a:gd name="T29" fmla="*/ 143 h 400"/>
              <a:gd name="T30" fmla="*/ 0 w 497"/>
              <a:gd name="T31" fmla="*/ 196 h 400"/>
              <a:gd name="T32" fmla="*/ 80 w 497"/>
              <a:gd name="T33" fmla="*/ 196 h 400"/>
              <a:gd name="T34" fmla="*/ 116 w 497"/>
              <a:gd name="T35" fmla="*/ 169 h 400"/>
              <a:gd name="T36" fmla="*/ 416 w 497"/>
              <a:gd name="T37" fmla="*/ 196 h 400"/>
              <a:gd name="T38" fmla="*/ 416 w 497"/>
              <a:gd name="T39" fmla="*/ 196 h 400"/>
              <a:gd name="T40" fmla="*/ 381 w 497"/>
              <a:gd name="T41" fmla="*/ 231 h 400"/>
              <a:gd name="T42" fmla="*/ 248 w 497"/>
              <a:gd name="T43" fmla="*/ 337 h 400"/>
              <a:gd name="T44" fmla="*/ 151 w 497"/>
              <a:gd name="T45" fmla="*/ 293 h 400"/>
              <a:gd name="T46" fmla="*/ 107 w 497"/>
              <a:gd name="T47" fmla="*/ 293 h 400"/>
              <a:gd name="T48" fmla="*/ 107 w 497"/>
              <a:gd name="T49" fmla="*/ 337 h 400"/>
              <a:gd name="T50" fmla="*/ 248 w 497"/>
              <a:gd name="T51" fmla="*/ 399 h 400"/>
              <a:gd name="T52" fmla="*/ 435 w 497"/>
              <a:gd name="T53" fmla="*/ 257 h 400"/>
              <a:gd name="T54" fmla="*/ 496 w 497"/>
              <a:gd name="T55" fmla="*/ 257 h 400"/>
              <a:gd name="T56" fmla="*/ 496 w 497"/>
              <a:gd name="T57" fmla="*/ 196 h 400"/>
              <a:gd name="T58" fmla="*/ 416 w 497"/>
              <a:gd name="T59" fmla="*/ 196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97" h="400">
                <a:moveTo>
                  <a:pt x="169" y="196"/>
                </a:moveTo>
                <a:lnTo>
                  <a:pt x="169" y="196"/>
                </a:lnTo>
                <a:cubicBezTo>
                  <a:pt x="169" y="240"/>
                  <a:pt x="204" y="275"/>
                  <a:pt x="248" y="275"/>
                </a:cubicBezTo>
                <a:cubicBezTo>
                  <a:pt x="292" y="275"/>
                  <a:pt x="328" y="240"/>
                  <a:pt x="328" y="196"/>
                </a:cubicBezTo>
                <a:cubicBezTo>
                  <a:pt x="328" y="151"/>
                  <a:pt x="292" y="116"/>
                  <a:pt x="248" y="116"/>
                </a:cubicBezTo>
                <a:cubicBezTo>
                  <a:pt x="204" y="116"/>
                  <a:pt x="169" y="151"/>
                  <a:pt x="169" y="196"/>
                </a:cubicBezTo>
                <a:close/>
                <a:moveTo>
                  <a:pt x="116" y="169"/>
                </a:moveTo>
                <a:lnTo>
                  <a:pt x="116" y="169"/>
                </a:lnTo>
                <a:cubicBezTo>
                  <a:pt x="124" y="107"/>
                  <a:pt x="186" y="63"/>
                  <a:pt x="248" y="63"/>
                </a:cubicBezTo>
                <a:cubicBezTo>
                  <a:pt x="284" y="63"/>
                  <a:pt x="319" y="71"/>
                  <a:pt x="345" y="98"/>
                </a:cubicBezTo>
                <a:cubicBezTo>
                  <a:pt x="354" y="107"/>
                  <a:pt x="381" y="107"/>
                  <a:pt x="390" y="98"/>
                </a:cubicBezTo>
                <a:cubicBezTo>
                  <a:pt x="399" y="89"/>
                  <a:pt x="399" y="71"/>
                  <a:pt x="390" y="54"/>
                </a:cubicBezTo>
                <a:cubicBezTo>
                  <a:pt x="354" y="18"/>
                  <a:pt x="301" y="0"/>
                  <a:pt x="248" y="0"/>
                </a:cubicBezTo>
                <a:cubicBezTo>
                  <a:pt x="160" y="0"/>
                  <a:pt x="80" y="54"/>
                  <a:pt x="62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96"/>
                  <a:pt x="0" y="196"/>
                  <a:pt x="0" y="196"/>
                </a:cubicBezTo>
                <a:cubicBezTo>
                  <a:pt x="80" y="196"/>
                  <a:pt x="80" y="196"/>
                  <a:pt x="80" y="196"/>
                </a:cubicBezTo>
                <a:cubicBezTo>
                  <a:pt x="107" y="196"/>
                  <a:pt x="107" y="178"/>
                  <a:pt x="116" y="169"/>
                </a:cubicBezTo>
                <a:close/>
                <a:moveTo>
                  <a:pt x="416" y="196"/>
                </a:moveTo>
                <a:lnTo>
                  <a:pt x="416" y="196"/>
                </a:lnTo>
                <a:cubicBezTo>
                  <a:pt x="390" y="196"/>
                  <a:pt x="390" y="222"/>
                  <a:pt x="381" y="231"/>
                </a:cubicBezTo>
                <a:cubicBezTo>
                  <a:pt x="372" y="293"/>
                  <a:pt x="319" y="337"/>
                  <a:pt x="248" y="337"/>
                </a:cubicBezTo>
                <a:cubicBezTo>
                  <a:pt x="213" y="337"/>
                  <a:pt x="177" y="319"/>
                  <a:pt x="151" y="293"/>
                </a:cubicBezTo>
                <a:cubicBezTo>
                  <a:pt x="142" y="284"/>
                  <a:pt x="116" y="284"/>
                  <a:pt x="107" y="293"/>
                </a:cubicBezTo>
                <a:cubicBezTo>
                  <a:pt x="97" y="310"/>
                  <a:pt x="97" y="328"/>
                  <a:pt x="107" y="337"/>
                </a:cubicBezTo>
                <a:cubicBezTo>
                  <a:pt x="142" y="373"/>
                  <a:pt x="195" y="399"/>
                  <a:pt x="248" y="399"/>
                </a:cubicBezTo>
                <a:cubicBezTo>
                  <a:pt x="337" y="399"/>
                  <a:pt x="416" y="337"/>
                  <a:pt x="435" y="257"/>
                </a:cubicBezTo>
                <a:cubicBezTo>
                  <a:pt x="496" y="257"/>
                  <a:pt x="496" y="257"/>
                  <a:pt x="496" y="257"/>
                </a:cubicBezTo>
                <a:cubicBezTo>
                  <a:pt x="496" y="196"/>
                  <a:pt x="496" y="196"/>
                  <a:pt x="496" y="196"/>
                </a:cubicBezTo>
                <a:lnTo>
                  <a:pt x="416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sp>
        <p:nvSpPr>
          <p:cNvPr id="30" name="Freeform 75"/>
          <p:cNvSpPr>
            <a:spLocks noChangeArrowheads="1"/>
          </p:cNvSpPr>
          <p:nvPr/>
        </p:nvSpPr>
        <p:spPr bwMode="auto">
          <a:xfrm>
            <a:off x="5388017" y="3005602"/>
            <a:ext cx="331434" cy="266907"/>
          </a:xfrm>
          <a:custGeom>
            <a:avLst/>
            <a:gdLst>
              <a:gd name="T0" fmla="*/ 443 w 497"/>
              <a:gd name="T1" fmla="*/ 0 h 400"/>
              <a:gd name="T2" fmla="*/ 443 w 497"/>
              <a:gd name="T3" fmla="*/ 0 h 400"/>
              <a:gd name="T4" fmla="*/ 53 w 497"/>
              <a:gd name="T5" fmla="*/ 0 h 400"/>
              <a:gd name="T6" fmla="*/ 0 w 497"/>
              <a:gd name="T7" fmla="*/ 44 h 400"/>
              <a:gd name="T8" fmla="*/ 0 w 497"/>
              <a:gd name="T9" fmla="*/ 346 h 400"/>
              <a:gd name="T10" fmla="*/ 53 w 497"/>
              <a:gd name="T11" fmla="*/ 399 h 400"/>
              <a:gd name="T12" fmla="*/ 443 w 497"/>
              <a:gd name="T13" fmla="*/ 399 h 400"/>
              <a:gd name="T14" fmla="*/ 496 w 497"/>
              <a:gd name="T15" fmla="*/ 346 h 400"/>
              <a:gd name="T16" fmla="*/ 496 w 497"/>
              <a:gd name="T17" fmla="*/ 44 h 400"/>
              <a:gd name="T18" fmla="*/ 443 w 497"/>
              <a:gd name="T19" fmla="*/ 0 h 400"/>
              <a:gd name="T20" fmla="*/ 443 w 497"/>
              <a:gd name="T21" fmla="*/ 346 h 400"/>
              <a:gd name="T22" fmla="*/ 443 w 497"/>
              <a:gd name="T23" fmla="*/ 346 h 400"/>
              <a:gd name="T24" fmla="*/ 53 w 497"/>
              <a:gd name="T25" fmla="*/ 346 h 400"/>
              <a:gd name="T26" fmla="*/ 53 w 497"/>
              <a:gd name="T27" fmla="*/ 44 h 400"/>
              <a:gd name="T28" fmla="*/ 443 w 497"/>
              <a:gd name="T29" fmla="*/ 44 h 400"/>
              <a:gd name="T30" fmla="*/ 443 w 497"/>
              <a:gd name="T31" fmla="*/ 346 h 400"/>
              <a:gd name="T32" fmla="*/ 222 w 497"/>
              <a:gd name="T33" fmla="*/ 249 h 400"/>
              <a:gd name="T34" fmla="*/ 222 w 497"/>
              <a:gd name="T35" fmla="*/ 249 h 400"/>
              <a:gd name="T36" fmla="*/ 97 w 497"/>
              <a:gd name="T37" fmla="*/ 249 h 400"/>
              <a:gd name="T38" fmla="*/ 97 w 497"/>
              <a:gd name="T39" fmla="*/ 293 h 400"/>
              <a:gd name="T40" fmla="*/ 222 w 497"/>
              <a:gd name="T41" fmla="*/ 293 h 400"/>
              <a:gd name="T42" fmla="*/ 222 w 497"/>
              <a:gd name="T43" fmla="*/ 249 h 400"/>
              <a:gd name="T44" fmla="*/ 222 w 497"/>
              <a:gd name="T45" fmla="*/ 178 h 400"/>
              <a:gd name="T46" fmla="*/ 222 w 497"/>
              <a:gd name="T47" fmla="*/ 178 h 400"/>
              <a:gd name="T48" fmla="*/ 97 w 497"/>
              <a:gd name="T49" fmla="*/ 178 h 400"/>
              <a:gd name="T50" fmla="*/ 97 w 497"/>
              <a:gd name="T51" fmla="*/ 222 h 400"/>
              <a:gd name="T52" fmla="*/ 222 w 497"/>
              <a:gd name="T53" fmla="*/ 222 h 400"/>
              <a:gd name="T54" fmla="*/ 222 w 497"/>
              <a:gd name="T55" fmla="*/ 178 h 400"/>
              <a:gd name="T56" fmla="*/ 222 w 497"/>
              <a:gd name="T57" fmla="*/ 98 h 400"/>
              <a:gd name="T58" fmla="*/ 222 w 497"/>
              <a:gd name="T59" fmla="*/ 98 h 400"/>
              <a:gd name="T60" fmla="*/ 97 w 497"/>
              <a:gd name="T61" fmla="*/ 98 h 400"/>
              <a:gd name="T62" fmla="*/ 97 w 497"/>
              <a:gd name="T63" fmla="*/ 143 h 400"/>
              <a:gd name="T64" fmla="*/ 222 w 497"/>
              <a:gd name="T65" fmla="*/ 143 h 400"/>
              <a:gd name="T66" fmla="*/ 222 w 497"/>
              <a:gd name="T67" fmla="*/ 98 h 400"/>
              <a:gd name="T68" fmla="*/ 389 w 497"/>
              <a:gd name="T69" fmla="*/ 257 h 400"/>
              <a:gd name="T70" fmla="*/ 389 w 497"/>
              <a:gd name="T71" fmla="*/ 257 h 400"/>
              <a:gd name="T72" fmla="*/ 354 w 497"/>
              <a:gd name="T73" fmla="*/ 231 h 400"/>
              <a:gd name="T74" fmla="*/ 381 w 497"/>
              <a:gd name="T75" fmla="*/ 151 h 400"/>
              <a:gd name="T76" fmla="*/ 336 w 497"/>
              <a:gd name="T77" fmla="*/ 98 h 400"/>
              <a:gd name="T78" fmla="*/ 292 w 497"/>
              <a:gd name="T79" fmla="*/ 151 h 400"/>
              <a:gd name="T80" fmla="*/ 319 w 497"/>
              <a:gd name="T81" fmla="*/ 231 h 400"/>
              <a:gd name="T82" fmla="*/ 275 w 497"/>
              <a:gd name="T83" fmla="*/ 257 h 400"/>
              <a:gd name="T84" fmla="*/ 275 w 497"/>
              <a:gd name="T85" fmla="*/ 293 h 400"/>
              <a:gd name="T86" fmla="*/ 398 w 497"/>
              <a:gd name="T87" fmla="*/ 293 h 400"/>
              <a:gd name="T88" fmla="*/ 389 w 497"/>
              <a:gd name="T89" fmla="*/ 257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97" h="400">
                <a:moveTo>
                  <a:pt x="443" y="0"/>
                </a:moveTo>
                <a:lnTo>
                  <a:pt x="443" y="0"/>
                </a:lnTo>
                <a:cubicBezTo>
                  <a:pt x="53" y="0"/>
                  <a:pt x="53" y="0"/>
                  <a:pt x="53" y="0"/>
                </a:cubicBezTo>
                <a:cubicBezTo>
                  <a:pt x="17" y="0"/>
                  <a:pt x="0" y="18"/>
                  <a:pt x="0" y="44"/>
                </a:cubicBezTo>
                <a:cubicBezTo>
                  <a:pt x="0" y="346"/>
                  <a:pt x="0" y="346"/>
                  <a:pt x="0" y="346"/>
                </a:cubicBezTo>
                <a:cubicBezTo>
                  <a:pt x="0" y="373"/>
                  <a:pt x="17" y="399"/>
                  <a:pt x="53" y="399"/>
                </a:cubicBezTo>
                <a:cubicBezTo>
                  <a:pt x="443" y="399"/>
                  <a:pt x="443" y="399"/>
                  <a:pt x="443" y="399"/>
                </a:cubicBezTo>
                <a:cubicBezTo>
                  <a:pt x="470" y="399"/>
                  <a:pt x="496" y="373"/>
                  <a:pt x="496" y="346"/>
                </a:cubicBezTo>
                <a:cubicBezTo>
                  <a:pt x="496" y="44"/>
                  <a:pt x="496" y="44"/>
                  <a:pt x="496" y="44"/>
                </a:cubicBezTo>
                <a:cubicBezTo>
                  <a:pt x="496" y="18"/>
                  <a:pt x="470" y="0"/>
                  <a:pt x="443" y="0"/>
                </a:cubicBezTo>
                <a:close/>
                <a:moveTo>
                  <a:pt x="443" y="346"/>
                </a:moveTo>
                <a:lnTo>
                  <a:pt x="443" y="346"/>
                </a:lnTo>
                <a:cubicBezTo>
                  <a:pt x="53" y="346"/>
                  <a:pt x="53" y="346"/>
                  <a:pt x="53" y="346"/>
                </a:cubicBezTo>
                <a:cubicBezTo>
                  <a:pt x="53" y="44"/>
                  <a:pt x="53" y="44"/>
                  <a:pt x="53" y="44"/>
                </a:cubicBezTo>
                <a:cubicBezTo>
                  <a:pt x="443" y="44"/>
                  <a:pt x="443" y="44"/>
                  <a:pt x="443" y="44"/>
                </a:cubicBezTo>
                <a:lnTo>
                  <a:pt x="443" y="346"/>
                </a:lnTo>
                <a:close/>
                <a:moveTo>
                  <a:pt x="222" y="249"/>
                </a:moveTo>
                <a:lnTo>
                  <a:pt x="222" y="249"/>
                </a:lnTo>
                <a:cubicBezTo>
                  <a:pt x="97" y="249"/>
                  <a:pt x="97" y="249"/>
                  <a:pt x="97" y="249"/>
                </a:cubicBezTo>
                <a:cubicBezTo>
                  <a:pt x="97" y="293"/>
                  <a:pt x="97" y="293"/>
                  <a:pt x="97" y="293"/>
                </a:cubicBezTo>
                <a:cubicBezTo>
                  <a:pt x="222" y="293"/>
                  <a:pt x="222" y="293"/>
                  <a:pt x="222" y="293"/>
                </a:cubicBezTo>
                <a:lnTo>
                  <a:pt x="222" y="249"/>
                </a:lnTo>
                <a:close/>
                <a:moveTo>
                  <a:pt x="222" y="178"/>
                </a:moveTo>
                <a:lnTo>
                  <a:pt x="222" y="178"/>
                </a:lnTo>
                <a:cubicBezTo>
                  <a:pt x="97" y="178"/>
                  <a:pt x="97" y="178"/>
                  <a:pt x="97" y="178"/>
                </a:cubicBezTo>
                <a:cubicBezTo>
                  <a:pt x="97" y="222"/>
                  <a:pt x="97" y="222"/>
                  <a:pt x="97" y="222"/>
                </a:cubicBezTo>
                <a:cubicBezTo>
                  <a:pt x="222" y="222"/>
                  <a:pt x="222" y="222"/>
                  <a:pt x="222" y="222"/>
                </a:cubicBezTo>
                <a:lnTo>
                  <a:pt x="222" y="178"/>
                </a:lnTo>
                <a:close/>
                <a:moveTo>
                  <a:pt x="222" y="98"/>
                </a:moveTo>
                <a:lnTo>
                  <a:pt x="222" y="98"/>
                </a:lnTo>
                <a:cubicBezTo>
                  <a:pt x="97" y="98"/>
                  <a:pt x="97" y="98"/>
                  <a:pt x="97" y="98"/>
                </a:cubicBezTo>
                <a:cubicBezTo>
                  <a:pt x="97" y="143"/>
                  <a:pt x="97" y="143"/>
                  <a:pt x="97" y="143"/>
                </a:cubicBezTo>
                <a:cubicBezTo>
                  <a:pt x="222" y="143"/>
                  <a:pt x="222" y="143"/>
                  <a:pt x="222" y="143"/>
                </a:cubicBezTo>
                <a:lnTo>
                  <a:pt x="222" y="98"/>
                </a:lnTo>
                <a:close/>
                <a:moveTo>
                  <a:pt x="389" y="257"/>
                </a:moveTo>
                <a:lnTo>
                  <a:pt x="389" y="257"/>
                </a:lnTo>
                <a:cubicBezTo>
                  <a:pt x="389" y="257"/>
                  <a:pt x="354" y="249"/>
                  <a:pt x="354" y="231"/>
                </a:cubicBezTo>
                <a:cubicBezTo>
                  <a:pt x="354" y="204"/>
                  <a:pt x="381" y="196"/>
                  <a:pt x="381" y="151"/>
                </a:cubicBezTo>
                <a:cubicBezTo>
                  <a:pt x="381" y="125"/>
                  <a:pt x="372" y="98"/>
                  <a:pt x="336" y="98"/>
                </a:cubicBezTo>
                <a:cubicBezTo>
                  <a:pt x="301" y="98"/>
                  <a:pt x="292" y="125"/>
                  <a:pt x="292" y="151"/>
                </a:cubicBezTo>
                <a:cubicBezTo>
                  <a:pt x="292" y="196"/>
                  <a:pt x="319" y="204"/>
                  <a:pt x="319" y="231"/>
                </a:cubicBezTo>
                <a:cubicBezTo>
                  <a:pt x="319" y="249"/>
                  <a:pt x="275" y="257"/>
                  <a:pt x="275" y="257"/>
                </a:cubicBezTo>
                <a:lnTo>
                  <a:pt x="275" y="293"/>
                </a:lnTo>
                <a:cubicBezTo>
                  <a:pt x="398" y="293"/>
                  <a:pt x="398" y="293"/>
                  <a:pt x="398" y="293"/>
                </a:cubicBezTo>
                <a:cubicBezTo>
                  <a:pt x="398" y="293"/>
                  <a:pt x="398" y="257"/>
                  <a:pt x="389" y="2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217"/>
            <a:endParaRPr lang="en-US" dirty="0">
              <a:solidFill>
                <a:srgbClr val="44546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5991" y="1600077"/>
            <a:ext cx="3955653" cy="4285073"/>
            <a:chOff x="2524195" y="2521528"/>
            <a:chExt cx="8742644" cy="9470716"/>
          </a:xfrm>
        </p:grpSpPr>
        <p:grpSp>
          <p:nvGrpSpPr>
            <p:cNvPr id="34" name="Group 33"/>
            <p:cNvGrpSpPr/>
            <p:nvPr/>
          </p:nvGrpSpPr>
          <p:grpSpPr>
            <a:xfrm>
              <a:off x="3800342" y="10064738"/>
              <a:ext cx="745888" cy="991444"/>
              <a:chOff x="9916767" y="11659096"/>
              <a:chExt cx="1032769" cy="1372771"/>
            </a:xfrm>
          </p:grpSpPr>
          <p:sp>
            <p:nvSpPr>
              <p:cNvPr id="86" name="Freeform 1092"/>
              <p:cNvSpPr>
                <a:spLocks noChangeArrowheads="1"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7" name="Freeform 1093"/>
              <p:cNvSpPr>
                <a:spLocks noChangeArrowheads="1"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9" name="Freeform 1094"/>
              <p:cNvSpPr>
                <a:spLocks noChangeArrowheads="1"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91" name="Freeform 1095"/>
              <p:cNvSpPr>
                <a:spLocks noChangeArrowheads="1"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4" name="Freeform 1096"/>
              <p:cNvSpPr>
                <a:spLocks noChangeArrowheads="1"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105" name="Freeform 1097"/>
              <p:cNvSpPr>
                <a:spLocks noChangeArrowheads="1"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solidFill>
                <a:srgbClr val="FCB4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21885" tIns="60943" rIns="121885" bIns="60943" anchor="ctr"/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 rot="19385170">
              <a:off x="3988335" y="6990732"/>
              <a:ext cx="828523" cy="1189633"/>
              <a:chOff x="18561758" y="2385889"/>
              <a:chExt cx="2160750" cy="3102509"/>
            </a:xfrm>
          </p:grpSpPr>
          <p:sp>
            <p:nvSpPr>
              <p:cNvPr id="55" name="Freeform 277"/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6" name="Rectangle 278"/>
              <p:cNvSpPr>
                <a:spLocks noChangeArrowheads="1"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7" name="Freeform 281"/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8" name="Freeform 282"/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3" name="Freeform 283"/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4" name="Freeform 284"/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5" name="Freeform 285"/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6" name="Freeform 286"/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7" name="Freeform 287"/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8" name="Freeform 288"/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69" name="Freeform 289"/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0" name="Freeform 290"/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1" name="Freeform 291"/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2" name="Freeform 292"/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3" name="Freeform 293"/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4" name="Freeform 294"/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5" name="Freeform 295"/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6" name="Freeform 296"/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7" name="Freeform 297"/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8" name="Freeform 298"/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79" name="Freeform 299"/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0" name="Freeform 300"/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1" name="Oval 301"/>
              <p:cNvSpPr>
                <a:spLocks noChangeArrowheads="1"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82" name="Oval 302"/>
              <p:cNvSpPr>
                <a:spLocks noChangeArrowheads="1"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445019" y="2521528"/>
              <a:ext cx="1920847" cy="1914930"/>
              <a:chOff x="131763" y="111125"/>
              <a:chExt cx="3802063" cy="3789363"/>
            </a:xfrm>
          </p:grpSpPr>
          <p:sp>
            <p:nvSpPr>
              <p:cNvPr id="47" name="Freeform 5"/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8" name="Freeform 6"/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0" name="Freeform 8"/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1" name="Freeform 9"/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2" name="Freeform 10"/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3" name="Freeform 11"/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  <p:sp>
            <p:nvSpPr>
              <p:cNvPr id="54" name="Freeform 12"/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defTabSz="914217"/>
                <a:endParaRPr lang="en-US" dirty="0">
                  <a:solidFill>
                    <a:srgbClr val="445469"/>
                  </a:solidFill>
                  <a:latin typeface="微软雅黑" panose="020B0503020204020204" pitchFamily="34" charset="-122"/>
                </a:endParaRPr>
              </a:p>
            </p:txBody>
          </p:sp>
        </p:grpSp>
        <p:grpSp>
          <p:nvGrpSpPr>
            <p:cNvPr id="127" name="Group 126"/>
            <p:cNvGrpSpPr/>
            <p:nvPr/>
          </p:nvGrpSpPr>
          <p:grpSpPr>
            <a:xfrm>
              <a:off x="2524195" y="3241842"/>
              <a:ext cx="8742644" cy="8750402"/>
              <a:chOff x="2865557" y="4639756"/>
              <a:chExt cx="3987931" cy="3991470"/>
            </a:xfrm>
          </p:grpSpPr>
          <p:grpSp>
            <p:nvGrpSpPr>
              <p:cNvPr id="128" name="Group 127"/>
              <p:cNvGrpSpPr/>
              <p:nvPr/>
            </p:nvGrpSpPr>
            <p:grpSpPr>
              <a:xfrm>
                <a:off x="4008752" y="4901590"/>
                <a:ext cx="2844736" cy="3729636"/>
                <a:chOff x="12795250" y="366713"/>
                <a:chExt cx="2738438" cy="3589337"/>
              </a:xfrm>
            </p:grpSpPr>
            <p:sp>
              <p:nvSpPr>
                <p:cNvPr id="139" name="Freeform 129"/>
                <p:cNvSpPr>
                  <a:spLocks/>
                </p:cNvSpPr>
                <p:nvPr/>
              </p:nvSpPr>
              <p:spPr bwMode="auto">
                <a:xfrm>
                  <a:off x="12795250" y="561975"/>
                  <a:ext cx="2687638" cy="3394075"/>
                </a:xfrm>
                <a:custGeom>
                  <a:avLst/>
                  <a:gdLst>
                    <a:gd name="T0" fmla="*/ 9 w 424"/>
                    <a:gd name="T1" fmla="*/ 0 h 536"/>
                    <a:gd name="T2" fmla="*/ 0 w 424"/>
                    <a:gd name="T3" fmla="*/ 25 h 536"/>
                    <a:gd name="T4" fmla="*/ 0 w 424"/>
                    <a:gd name="T5" fmla="*/ 497 h 536"/>
                    <a:gd name="T6" fmla="*/ 39 w 424"/>
                    <a:gd name="T7" fmla="*/ 536 h 536"/>
                    <a:gd name="T8" fmla="*/ 391 w 424"/>
                    <a:gd name="T9" fmla="*/ 536 h 536"/>
                    <a:gd name="T10" fmla="*/ 424 w 424"/>
                    <a:gd name="T11" fmla="*/ 519 h 536"/>
                    <a:gd name="T12" fmla="*/ 393 w 424"/>
                    <a:gd name="T13" fmla="*/ 534 h 536"/>
                    <a:gd name="T14" fmla="*/ 42 w 424"/>
                    <a:gd name="T15" fmla="*/ 534 h 536"/>
                    <a:gd name="T16" fmla="*/ 2 w 424"/>
                    <a:gd name="T17" fmla="*/ 494 h 536"/>
                    <a:gd name="T18" fmla="*/ 2 w 424"/>
                    <a:gd name="T19" fmla="*/ 22 h 536"/>
                    <a:gd name="T20" fmla="*/ 9 w 424"/>
                    <a:gd name="T21" fmla="*/ 0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24" h="536">
                      <a:moveTo>
                        <a:pt x="9" y="0"/>
                      </a:moveTo>
                      <a:cubicBezTo>
                        <a:pt x="3" y="6"/>
                        <a:pt x="0" y="15"/>
                        <a:pt x="0" y="25"/>
                      </a:cubicBezTo>
                      <a:cubicBezTo>
                        <a:pt x="0" y="497"/>
                        <a:pt x="0" y="497"/>
                        <a:pt x="0" y="497"/>
                      </a:cubicBezTo>
                      <a:cubicBezTo>
                        <a:pt x="0" y="519"/>
                        <a:pt x="18" y="536"/>
                        <a:pt x="39" y="536"/>
                      </a:cubicBezTo>
                      <a:cubicBezTo>
                        <a:pt x="391" y="536"/>
                        <a:pt x="391" y="536"/>
                        <a:pt x="391" y="536"/>
                      </a:cubicBezTo>
                      <a:cubicBezTo>
                        <a:pt x="405" y="536"/>
                        <a:pt x="416" y="530"/>
                        <a:pt x="424" y="519"/>
                      </a:cubicBezTo>
                      <a:cubicBezTo>
                        <a:pt x="416" y="528"/>
                        <a:pt x="405" y="534"/>
                        <a:pt x="393" y="534"/>
                      </a:cubicBezTo>
                      <a:cubicBezTo>
                        <a:pt x="42" y="534"/>
                        <a:pt x="42" y="534"/>
                        <a:pt x="42" y="534"/>
                      </a:cubicBezTo>
                      <a:cubicBezTo>
                        <a:pt x="20" y="534"/>
                        <a:pt x="2" y="516"/>
                        <a:pt x="2" y="494"/>
                      </a:cubicBezTo>
                      <a:cubicBezTo>
                        <a:pt x="2" y="22"/>
                        <a:pt x="2" y="22"/>
                        <a:pt x="2" y="22"/>
                      </a:cubicBezTo>
                      <a:cubicBezTo>
                        <a:pt x="2" y="14"/>
                        <a:pt x="5" y="6"/>
                        <a:pt x="9" y="0"/>
                      </a:cubicBezTo>
                    </a:path>
                  </a:pathLst>
                </a:custGeom>
                <a:solidFill>
                  <a:srgbClr val="93959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0" name="Freeform 130"/>
                <p:cNvSpPr>
                  <a:spLocks/>
                </p:cNvSpPr>
                <p:nvPr/>
              </p:nvSpPr>
              <p:spPr bwMode="auto">
                <a:xfrm>
                  <a:off x="12807950" y="455613"/>
                  <a:ext cx="2725738" cy="3487737"/>
                </a:xfrm>
                <a:custGeom>
                  <a:avLst/>
                  <a:gdLst>
                    <a:gd name="T0" fmla="*/ 430 w 430"/>
                    <a:gd name="T1" fmla="*/ 511 h 551"/>
                    <a:gd name="T2" fmla="*/ 391 w 430"/>
                    <a:gd name="T3" fmla="*/ 551 h 551"/>
                    <a:gd name="T4" fmla="*/ 40 w 430"/>
                    <a:gd name="T5" fmla="*/ 551 h 551"/>
                    <a:gd name="T6" fmla="*/ 0 w 430"/>
                    <a:gd name="T7" fmla="*/ 511 h 551"/>
                    <a:gd name="T8" fmla="*/ 0 w 430"/>
                    <a:gd name="T9" fmla="*/ 39 h 551"/>
                    <a:gd name="T10" fmla="*/ 40 w 430"/>
                    <a:gd name="T11" fmla="*/ 0 h 551"/>
                    <a:gd name="T12" fmla="*/ 391 w 430"/>
                    <a:gd name="T13" fmla="*/ 0 h 551"/>
                    <a:gd name="T14" fmla="*/ 430 w 430"/>
                    <a:gd name="T15" fmla="*/ 39 h 551"/>
                    <a:gd name="T16" fmla="*/ 430 w 430"/>
                    <a:gd name="T17" fmla="*/ 511 h 5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30" h="551">
                      <a:moveTo>
                        <a:pt x="430" y="511"/>
                      </a:moveTo>
                      <a:cubicBezTo>
                        <a:pt x="430" y="533"/>
                        <a:pt x="413" y="551"/>
                        <a:pt x="391" y="551"/>
                      </a:cubicBezTo>
                      <a:cubicBezTo>
                        <a:pt x="40" y="551"/>
                        <a:pt x="40" y="551"/>
                        <a:pt x="40" y="551"/>
                      </a:cubicBezTo>
                      <a:cubicBezTo>
                        <a:pt x="18" y="551"/>
                        <a:pt x="0" y="533"/>
                        <a:pt x="0" y="511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7"/>
                        <a:pt x="18" y="0"/>
                        <a:pt x="40" y="0"/>
                      </a:cubicBezTo>
                      <a:cubicBezTo>
                        <a:pt x="391" y="0"/>
                        <a:pt x="391" y="0"/>
                        <a:pt x="391" y="0"/>
                      </a:cubicBezTo>
                      <a:cubicBezTo>
                        <a:pt x="413" y="0"/>
                        <a:pt x="430" y="17"/>
                        <a:pt x="430" y="39"/>
                      </a:cubicBezTo>
                      <a:cubicBezTo>
                        <a:pt x="430" y="511"/>
                        <a:pt x="430" y="511"/>
                        <a:pt x="430" y="511"/>
                      </a:cubicBezTo>
                    </a:path>
                  </a:pathLst>
                </a:custGeom>
                <a:solidFill>
                  <a:srgbClr val="41404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1" name="Freeform 131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  <a:close/>
                    </a:path>
                  </a:pathLst>
                </a:custGeom>
                <a:solidFill>
                  <a:srgbClr val="1C1C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2" name="Freeform 132"/>
                <p:cNvSpPr>
                  <a:spLocks/>
                </p:cNvSpPr>
                <p:nvPr/>
              </p:nvSpPr>
              <p:spPr bwMode="auto">
                <a:xfrm>
                  <a:off x="12934950" y="657225"/>
                  <a:ext cx="2459038" cy="3133725"/>
                </a:xfrm>
                <a:custGeom>
                  <a:avLst/>
                  <a:gdLst>
                    <a:gd name="T0" fmla="*/ 1549 w 1549"/>
                    <a:gd name="T1" fmla="*/ 0 h 1974"/>
                    <a:gd name="T2" fmla="*/ 1541 w 1549"/>
                    <a:gd name="T3" fmla="*/ 0 h 1974"/>
                    <a:gd name="T4" fmla="*/ 1541 w 1549"/>
                    <a:gd name="T5" fmla="*/ 1962 h 1974"/>
                    <a:gd name="T6" fmla="*/ 355 w 1549"/>
                    <a:gd name="T7" fmla="*/ 1962 h 1974"/>
                    <a:gd name="T8" fmla="*/ 0 w 1549"/>
                    <a:gd name="T9" fmla="*/ 1619 h 1974"/>
                    <a:gd name="T10" fmla="*/ 0 w 1549"/>
                    <a:gd name="T11" fmla="*/ 1619 h 1974"/>
                    <a:gd name="T12" fmla="*/ 363 w 1549"/>
                    <a:gd name="T13" fmla="*/ 1974 h 1974"/>
                    <a:gd name="T14" fmla="*/ 1549 w 1549"/>
                    <a:gd name="T15" fmla="*/ 1974 h 1974"/>
                    <a:gd name="T16" fmla="*/ 1549 w 1549"/>
                    <a:gd name="T17" fmla="*/ 0 h 1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49" h="1974">
                      <a:moveTo>
                        <a:pt x="1549" y="0"/>
                      </a:moveTo>
                      <a:lnTo>
                        <a:pt x="1541" y="0"/>
                      </a:lnTo>
                      <a:lnTo>
                        <a:pt x="1541" y="1962"/>
                      </a:lnTo>
                      <a:lnTo>
                        <a:pt x="355" y="1962"/>
                      </a:lnTo>
                      <a:lnTo>
                        <a:pt x="0" y="1619"/>
                      </a:lnTo>
                      <a:lnTo>
                        <a:pt x="0" y="1619"/>
                      </a:lnTo>
                      <a:lnTo>
                        <a:pt x="363" y="1974"/>
                      </a:lnTo>
                      <a:lnTo>
                        <a:pt x="1549" y="1974"/>
                      </a:lnTo>
                      <a:lnTo>
                        <a:pt x="154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3" name="Freeform 133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  <a:close/>
                    </a:path>
                  </a:pathLst>
                </a:custGeom>
                <a:solidFill>
                  <a:srgbClr val="FFFCF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4" name="Freeform 134"/>
                <p:cNvSpPr>
                  <a:spLocks/>
                </p:cNvSpPr>
                <p:nvPr/>
              </p:nvSpPr>
              <p:spPr bwMode="auto">
                <a:xfrm>
                  <a:off x="12915900" y="644525"/>
                  <a:ext cx="2465388" cy="3127375"/>
                </a:xfrm>
                <a:custGeom>
                  <a:avLst/>
                  <a:gdLst>
                    <a:gd name="T0" fmla="*/ 367 w 1553"/>
                    <a:gd name="T1" fmla="*/ 1970 h 1970"/>
                    <a:gd name="T2" fmla="*/ 1553 w 1553"/>
                    <a:gd name="T3" fmla="*/ 1970 h 1970"/>
                    <a:gd name="T4" fmla="*/ 1553 w 1553"/>
                    <a:gd name="T5" fmla="*/ 0 h 1970"/>
                    <a:gd name="T6" fmla="*/ 0 w 1553"/>
                    <a:gd name="T7" fmla="*/ 0 h 1970"/>
                    <a:gd name="T8" fmla="*/ 0 w 1553"/>
                    <a:gd name="T9" fmla="*/ 1619 h 1970"/>
                    <a:gd name="T10" fmla="*/ 367 w 1553"/>
                    <a:gd name="T11" fmla="*/ 1970 h 19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53" h="1970">
                      <a:moveTo>
                        <a:pt x="367" y="1970"/>
                      </a:moveTo>
                      <a:lnTo>
                        <a:pt x="1553" y="1970"/>
                      </a:lnTo>
                      <a:lnTo>
                        <a:pt x="1553" y="0"/>
                      </a:lnTo>
                      <a:lnTo>
                        <a:pt x="0" y="0"/>
                      </a:lnTo>
                      <a:lnTo>
                        <a:pt x="0" y="1619"/>
                      </a:lnTo>
                      <a:lnTo>
                        <a:pt x="367" y="197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5" name="Rectangle 135"/>
                <p:cNvSpPr>
                  <a:spLocks noChangeArrowheads="1"/>
                </p:cNvSpPr>
                <p:nvPr/>
              </p:nvSpPr>
              <p:spPr bwMode="auto">
                <a:xfrm>
                  <a:off x="14228763" y="3360738"/>
                  <a:ext cx="868363" cy="107950"/>
                </a:xfrm>
                <a:prstGeom prst="rect">
                  <a:avLst/>
                </a:prstGeom>
                <a:solidFill>
                  <a:srgbClr val="EB505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6" name="Rectangle 136"/>
                <p:cNvSpPr>
                  <a:spLocks noChangeArrowheads="1"/>
                </p:cNvSpPr>
                <p:nvPr/>
              </p:nvSpPr>
              <p:spPr bwMode="auto">
                <a:xfrm>
                  <a:off x="13214350" y="1423988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7" name="Rectangle 137"/>
                <p:cNvSpPr>
                  <a:spLocks noChangeArrowheads="1"/>
                </p:cNvSpPr>
                <p:nvPr/>
              </p:nvSpPr>
              <p:spPr bwMode="auto">
                <a:xfrm>
                  <a:off x="13214350" y="161925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8" name="Rectangle 138"/>
                <p:cNvSpPr>
                  <a:spLocks noChangeArrowheads="1"/>
                </p:cNvSpPr>
                <p:nvPr/>
              </p:nvSpPr>
              <p:spPr bwMode="auto">
                <a:xfrm>
                  <a:off x="13214350" y="1822450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49" name="Rectangle 139"/>
                <p:cNvSpPr>
                  <a:spLocks noChangeArrowheads="1"/>
                </p:cNvSpPr>
                <p:nvPr/>
              </p:nvSpPr>
              <p:spPr bwMode="auto">
                <a:xfrm>
                  <a:off x="13214350" y="2019300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0" name="Rectangle 140"/>
                <p:cNvSpPr>
                  <a:spLocks noChangeArrowheads="1"/>
                </p:cNvSpPr>
                <p:nvPr/>
              </p:nvSpPr>
              <p:spPr bwMode="auto">
                <a:xfrm>
                  <a:off x="13214350" y="2220913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1" name="Rectangle 141"/>
                <p:cNvSpPr>
                  <a:spLocks noChangeArrowheads="1"/>
                </p:cNvSpPr>
                <p:nvPr/>
              </p:nvSpPr>
              <p:spPr bwMode="auto">
                <a:xfrm>
                  <a:off x="13214350" y="2424113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2" name="Rectangle 142"/>
                <p:cNvSpPr>
                  <a:spLocks noChangeArrowheads="1"/>
                </p:cNvSpPr>
                <p:nvPr/>
              </p:nvSpPr>
              <p:spPr bwMode="auto">
                <a:xfrm>
                  <a:off x="13214350" y="2619375"/>
                  <a:ext cx="1882775" cy="5715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3" name="Rectangle 143"/>
                <p:cNvSpPr>
                  <a:spLocks noChangeArrowheads="1"/>
                </p:cNvSpPr>
                <p:nvPr/>
              </p:nvSpPr>
              <p:spPr bwMode="auto">
                <a:xfrm>
                  <a:off x="13214350" y="28225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4" name="Rectangle 144"/>
                <p:cNvSpPr>
                  <a:spLocks noChangeArrowheads="1"/>
                </p:cNvSpPr>
                <p:nvPr/>
              </p:nvSpPr>
              <p:spPr bwMode="auto">
                <a:xfrm>
                  <a:off x="13214350" y="3025775"/>
                  <a:ext cx="1882775" cy="50800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5" name="Rectangle 145"/>
                <p:cNvSpPr>
                  <a:spLocks noChangeArrowheads="1"/>
                </p:cNvSpPr>
                <p:nvPr/>
              </p:nvSpPr>
              <p:spPr bwMode="auto">
                <a:xfrm>
                  <a:off x="13511213" y="1006475"/>
                  <a:ext cx="1325563" cy="106362"/>
                </a:xfrm>
                <a:prstGeom prst="rect">
                  <a:avLst/>
                </a:prstGeom>
                <a:solidFill>
                  <a:srgbClr val="A7A9A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6" name="Freeform 146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  <a:close/>
                    </a:path>
                  </a:pathLst>
                </a:custGeom>
                <a:solidFill>
                  <a:srgbClr val="BCBCB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7" name="Freeform 147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95313" cy="557212"/>
                </a:xfrm>
                <a:custGeom>
                  <a:avLst/>
                  <a:gdLst>
                    <a:gd name="T0" fmla="*/ 375 w 375"/>
                    <a:gd name="T1" fmla="*/ 0 h 351"/>
                    <a:gd name="T2" fmla="*/ 0 w 375"/>
                    <a:gd name="T3" fmla="*/ 0 h 351"/>
                    <a:gd name="T4" fmla="*/ 367 w 375"/>
                    <a:gd name="T5" fmla="*/ 351 h 351"/>
                    <a:gd name="T6" fmla="*/ 375 w 375"/>
                    <a:gd name="T7" fmla="*/ 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75" h="351">
                      <a:moveTo>
                        <a:pt x="375" y="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75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8" name="Freeform 148"/>
                <p:cNvSpPr>
                  <a:spLocks/>
                </p:cNvSpPr>
                <p:nvPr/>
              </p:nvSpPr>
              <p:spPr bwMode="auto">
                <a:xfrm>
                  <a:off x="12915900" y="3214688"/>
                  <a:ext cx="582613" cy="557212"/>
                </a:xfrm>
                <a:custGeom>
                  <a:avLst/>
                  <a:gdLst>
                    <a:gd name="T0" fmla="*/ 351 w 367"/>
                    <a:gd name="T1" fmla="*/ 20 h 351"/>
                    <a:gd name="T2" fmla="*/ 0 w 367"/>
                    <a:gd name="T3" fmla="*/ 0 h 351"/>
                    <a:gd name="T4" fmla="*/ 367 w 367"/>
                    <a:gd name="T5" fmla="*/ 351 h 351"/>
                    <a:gd name="T6" fmla="*/ 351 w 367"/>
                    <a:gd name="T7" fmla="*/ 20 h 3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7" h="351">
                      <a:moveTo>
                        <a:pt x="351" y="20"/>
                      </a:moveTo>
                      <a:lnTo>
                        <a:pt x="0" y="0"/>
                      </a:lnTo>
                      <a:lnTo>
                        <a:pt x="367" y="351"/>
                      </a:lnTo>
                      <a:lnTo>
                        <a:pt x="351" y="20"/>
                      </a:lnTo>
                      <a:close/>
                    </a:path>
                  </a:pathLst>
                </a:custGeom>
                <a:solidFill>
                  <a:srgbClr val="F2EF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59" name="Rectangle 149"/>
                <p:cNvSpPr>
                  <a:spLocks noChangeArrowheads="1"/>
                </p:cNvSpPr>
                <p:nvPr/>
              </p:nvSpPr>
              <p:spPr bwMode="auto">
                <a:xfrm>
                  <a:off x="13682663" y="366713"/>
                  <a:ext cx="944563" cy="290512"/>
                </a:xfrm>
                <a:prstGeom prst="rect">
                  <a:avLst/>
                </a:prstGeom>
                <a:solidFill>
                  <a:srgbClr val="1E1E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9" name="Group 128"/>
              <p:cNvGrpSpPr/>
              <p:nvPr/>
            </p:nvGrpSpPr>
            <p:grpSpPr>
              <a:xfrm>
                <a:off x="4915488" y="4639756"/>
                <a:ext cx="998195" cy="540472"/>
                <a:chOff x="17801829" y="5891398"/>
                <a:chExt cx="954592" cy="516864"/>
              </a:xfrm>
            </p:grpSpPr>
            <p:sp>
              <p:nvSpPr>
                <p:cNvPr id="137" name="Freeform 279"/>
                <p:cNvSpPr>
                  <a:spLocks/>
                </p:cNvSpPr>
                <p:nvPr/>
              </p:nvSpPr>
              <p:spPr bwMode="auto">
                <a:xfrm>
                  <a:off x="17801829" y="5891398"/>
                  <a:ext cx="954592" cy="516864"/>
                </a:xfrm>
                <a:custGeom>
                  <a:avLst/>
                  <a:gdLst>
                    <a:gd name="T0" fmla="*/ 115 w 167"/>
                    <a:gd name="T1" fmla="*/ 42 h 88"/>
                    <a:gd name="T2" fmla="*/ 117 w 167"/>
                    <a:gd name="T3" fmla="*/ 33 h 88"/>
                    <a:gd name="T4" fmla="*/ 83 w 167"/>
                    <a:gd name="T5" fmla="*/ 0 h 88"/>
                    <a:gd name="T6" fmla="*/ 50 w 167"/>
                    <a:gd name="T7" fmla="*/ 33 h 88"/>
                    <a:gd name="T8" fmla="*/ 51 w 167"/>
                    <a:gd name="T9" fmla="*/ 42 h 88"/>
                    <a:gd name="T10" fmla="*/ 0 w 167"/>
                    <a:gd name="T11" fmla="*/ 42 h 88"/>
                    <a:gd name="T12" fmla="*/ 0 w 167"/>
                    <a:gd name="T13" fmla="*/ 88 h 88"/>
                    <a:gd name="T14" fmla="*/ 167 w 167"/>
                    <a:gd name="T15" fmla="*/ 88 h 88"/>
                    <a:gd name="T16" fmla="*/ 167 w 167"/>
                    <a:gd name="T17" fmla="*/ 42 h 88"/>
                    <a:gd name="T18" fmla="*/ 115 w 167"/>
                    <a:gd name="T19" fmla="*/ 42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88">
                      <a:moveTo>
                        <a:pt x="115" y="42"/>
                      </a:moveTo>
                      <a:cubicBezTo>
                        <a:pt x="116" y="39"/>
                        <a:pt x="117" y="36"/>
                        <a:pt x="117" y="33"/>
                      </a:cubicBezTo>
                      <a:cubicBezTo>
                        <a:pt x="117" y="15"/>
                        <a:pt x="102" y="0"/>
                        <a:pt x="83" y="0"/>
                      </a:cubicBezTo>
                      <a:cubicBezTo>
                        <a:pt x="65" y="0"/>
                        <a:pt x="50" y="15"/>
                        <a:pt x="50" y="33"/>
                      </a:cubicBezTo>
                      <a:cubicBezTo>
                        <a:pt x="50" y="36"/>
                        <a:pt x="51" y="39"/>
                        <a:pt x="51" y="42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167" y="88"/>
                        <a:pt x="167" y="88"/>
                        <a:pt x="167" y="88"/>
                      </a:cubicBezTo>
                      <a:cubicBezTo>
                        <a:pt x="167" y="42"/>
                        <a:pt x="167" y="42"/>
                        <a:pt x="167" y="42"/>
                      </a:cubicBezTo>
                      <a:lnTo>
                        <a:pt x="115" y="42"/>
                      </a:lnTo>
                      <a:close/>
                    </a:path>
                  </a:pathLst>
                </a:custGeom>
                <a:solidFill>
                  <a:srgbClr val="FFB0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8" name="Oval 280"/>
                <p:cNvSpPr>
                  <a:spLocks noChangeArrowheads="1"/>
                </p:cNvSpPr>
                <p:nvPr/>
              </p:nvSpPr>
              <p:spPr bwMode="auto">
                <a:xfrm>
                  <a:off x="18167266" y="5973356"/>
                  <a:ext cx="229951" cy="230011"/>
                </a:xfrm>
                <a:prstGeom prst="ellipse">
                  <a:avLst/>
                </a:prstGeom>
                <a:solidFill>
                  <a:srgbClr val="0005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0" name="Group 129"/>
              <p:cNvGrpSpPr/>
              <p:nvPr/>
            </p:nvGrpSpPr>
            <p:grpSpPr>
              <a:xfrm rot="1080935">
                <a:off x="2865557" y="5552197"/>
                <a:ext cx="2681043" cy="955676"/>
                <a:chOff x="485775" y="495300"/>
                <a:chExt cx="5238750" cy="1866901"/>
              </a:xfrm>
            </p:grpSpPr>
            <p:sp>
              <p:nvSpPr>
                <p:cNvPr id="131" name="Freeform 5"/>
                <p:cNvSpPr>
                  <a:spLocks/>
                </p:cNvSpPr>
                <p:nvPr/>
              </p:nvSpPr>
              <p:spPr bwMode="auto">
                <a:xfrm>
                  <a:off x="4603750" y="1674813"/>
                  <a:ext cx="1120775" cy="687388"/>
                </a:xfrm>
                <a:custGeom>
                  <a:avLst/>
                  <a:gdLst>
                    <a:gd name="T0" fmla="*/ 6 w 117"/>
                    <a:gd name="T1" fmla="*/ 29 h 71"/>
                    <a:gd name="T2" fmla="*/ 0 w 117"/>
                    <a:gd name="T3" fmla="*/ 58 h 71"/>
                    <a:gd name="T4" fmla="*/ 63 w 117"/>
                    <a:gd name="T5" fmla="*/ 71 h 71"/>
                    <a:gd name="T6" fmla="*/ 115 w 117"/>
                    <a:gd name="T7" fmla="*/ 55 h 71"/>
                    <a:gd name="T8" fmla="*/ 115 w 117"/>
                    <a:gd name="T9" fmla="*/ 55 h 71"/>
                    <a:gd name="T10" fmla="*/ 115 w 117"/>
                    <a:gd name="T11" fmla="*/ 53 h 71"/>
                    <a:gd name="T12" fmla="*/ 68 w 117"/>
                    <a:gd name="T13" fmla="*/ 43 h 71"/>
                    <a:gd name="T14" fmla="*/ 62 w 117"/>
                    <a:gd name="T15" fmla="*/ 46 h 71"/>
                    <a:gd name="T16" fmla="*/ 57 w 117"/>
                    <a:gd name="T17" fmla="*/ 39 h 71"/>
                    <a:gd name="T18" fmla="*/ 64 w 117"/>
                    <a:gd name="T19" fmla="*/ 35 h 71"/>
                    <a:gd name="T20" fmla="*/ 68 w 117"/>
                    <a:gd name="T21" fmla="*/ 40 h 71"/>
                    <a:gd name="T22" fmla="*/ 116 w 117"/>
                    <a:gd name="T23" fmla="*/ 50 h 71"/>
                    <a:gd name="T24" fmla="*/ 117 w 117"/>
                    <a:gd name="T25" fmla="*/ 48 h 71"/>
                    <a:gd name="T26" fmla="*/ 117 w 117"/>
                    <a:gd name="T27" fmla="*/ 48 h 71"/>
                    <a:gd name="T28" fmla="*/ 75 w 117"/>
                    <a:gd name="T29" fmla="*/ 13 h 71"/>
                    <a:gd name="T30" fmla="*/ 12 w 117"/>
                    <a:gd name="T31" fmla="*/ 0 h 71"/>
                    <a:gd name="T32" fmla="*/ 6 w 117"/>
                    <a:gd name="T33" fmla="*/ 29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7" h="71">
                      <a:moveTo>
                        <a:pt x="6" y="29"/>
                      </a:moveTo>
                      <a:cubicBezTo>
                        <a:pt x="0" y="58"/>
                        <a:pt x="0" y="58"/>
                        <a:pt x="0" y="58"/>
                      </a:cubicBezTo>
                      <a:cubicBezTo>
                        <a:pt x="63" y="71"/>
                        <a:pt x="63" y="71"/>
                        <a:pt x="63" y="71"/>
                      </a:cubicBezTo>
                      <a:cubicBezTo>
                        <a:pt x="76" y="58"/>
                        <a:pt x="95" y="51"/>
                        <a:pt x="115" y="55"/>
                      </a:cubicBezTo>
                      <a:cubicBezTo>
                        <a:pt x="115" y="55"/>
                        <a:pt x="115" y="55"/>
                        <a:pt x="115" y="55"/>
                      </a:cubicBezTo>
                      <a:cubicBezTo>
                        <a:pt x="115" y="53"/>
                        <a:pt x="115" y="53"/>
                        <a:pt x="115" y="53"/>
                      </a:cubicBezTo>
                      <a:cubicBezTo>
                        <a:pt x="68" y="43"/>
                        <a:pt x="68" y="43"/>
                        <a:pt x="68" y="43"/>
                      </a:cubicBezTo>
                      <a:cubicBezTo>
                        <a:pt x="67" y="45"/>
                        <a:pt x="64" y="47"/>
                        <a:pt x="62" y="46"/>
                      </a:cubicBezTo>
                      <a:cubicBezTo>
                        <a:pt x="59" y="45"/>
                        <a:pt x="57" y="42"/>
                        <a:pt x="57" y="39"/>
                      </a:cubicBezTo>
                      <a:cubicBezTo>
                        <a:pt x="58" y="36"/>
                        <a:pt x="61" y="34"/>
                        <a:pt x="64" y="35"/>
                      </a:cubicBezTo>
                      <a:cubicBezTo>
                        <a:pt x="67" y="36"/>
                        <a:pt x="68" y="38"/>
                        <a:pt x="68" y="40"/>
                      </a:cubicBezTo>
                      <a:cubicBezTo>
                        <a:pt x="116" y="50"/>
                        <a:pt x="116" y="50"/>
                        <a:pt x="116" y="50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117" y="48"/>
                        <a:pt x="117" y="48"/>
                        <a:pt x="117" y="48"/>
                      </a:cubicBezTo>
                      <a:cubicBezTo>
                        <a:pt x="97" y="44"/>
                        <a:pt x="82" y="30"/>
                        <a:pt x="75" y="13"/>
                      </a:cubicBezTo>
                      <a:cubicBezTo>
                        <a:pt x="12" y="0"/>
                        <a:pt x="12" y="0"/>
                        <a:pt x="12" y="0"/>
                      </a:cubicBezTo>
                      <a:lnTo>
                        <a:pt x="6" y="29"/>
                      </a:ln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2" name="Freeform 6"/>
                <p:cNvSpPr>
                  <a:spLocks/>
                </p:cNvSpPr>
                <p:nvPr/>
              </p:nvSpPr>
              <p:spPr bwMode="auto">
                <a:xfrm>
                  <a:off x="1549400" y="989013"/>
                  <a:ext cx="3351213" cy="1335088"/>
                </a:xfrm>
                <a:custGeom>
                  <a:avLst/>
                  <a:gdLst>
                    <a:gd name="T0" fmla="*/ 2111 w 2111"/>
                    <a:gd name="T1" fmla="*/ 420 h 841"/>
                    <a:gd name="T2" fmla="*/ 2027 w 2111"/>
                    <a:gd name="T3" fmla="*/ 841 h 841"/>
                    <a:gd name="T4" fmla="*/ 0 w 2111"/>
                    <a:gd name="T5" fmla="*/ 426 h 841"/>
                    <a:gd name="T6" fmla="*/ 84 w 2111"/>
                    <a:gd name="T7" fmla="*/ 0 h 841"/>
                    <a:gd name="T8" fmla="*/ 2111 w 2111"/>
                    <a:gd name="T9" fmla="*/ 420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1" h="841">
                      <a:moveTo>
                        <a:pt x="2111" y="420"/>
                      </a:moveTo>
                      <a:lnTo>
                        <a:pt x="2027" y="841"/>
                      </a:lnTo>
                      <a:lnTo>
                        <a:pt x="0" y="426"/>
                      </a:lnTo>
                      <a:lnTo>
                        <a:pt x="84" y="0"/>
                      </a:lnTo>
                      <a:lnTo>
                        <a:pt x="2111" y="420"/>
                      </a:lnTo>
                      <a:close/>
                    </a:path>
                  </a:pathLst>
                </a:custGeom>
                <a:solidFill>
                  <a:srgbClr val="0EB3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3" name="Freeform 7"/>
                <p:cNvSpPr>
                  <a:spLocks/>
                </p:cNvSpPr>
                <p:nvPr/>
              </p:nvSpPr>
              <p:spPr bwMode="auto">
                <a:xfrm>
                  <a:off x="1414463" y="958850"/>
                  <a:ext cx="3352800" cy="1344613"/>
                </a:xfrm>
                <a:custGeom>
                  <a:avLst/>
                  <a:gdLst>
                    <a:gd name="T0" fmla="*/ 2112 w 2112"/>
                    <a:gd name="T1" fmla="*/ 421 h 847"/>
                    <a:gd name="T2" fmla="*/ 2027 w 2112"/>
                    <a:gd name="T3" fmla="*/ 847 h 847"/>
                    <a:gd name="T4" fmla="*/ 0 w 2112"/>
                    <a:gd name="T5" fmla="*/ 427 h 847"/>
                    <a:gd name="T6" fmla="*/ 85 w 2112"/>
                    <a:gd name="T7" fmla="*/ 0 h 847"/>
                    <a:gd name="T8" fmla="*/ 2112 w 2112"/>
                    <a:gd name="T9" fmla="*/ 421 h 8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12" h="847">
                      <a:moveTo>
                        <a:pt x="2112" y="421"/>
                      </a:moveTo>
                      <a:lnTo>
                        <a:pt x="2027" y="847"/>
                      </a:lnTo>
                      <a:lnTo>
                        <a:pt x="0" y="427"/>
                      </a:lnTo>
                      <a:lnTo>
                        <a:pt x="85" y="0"/>
                      </a:lnTo>
                      <a:lnTo>
                        <a:pt x="2112" y="421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4" name="Freeform 8"/>
                <p:cNvSpPr>
                  <a:spLocks/>
                </p:cNvSpPr>
                <p:nvPr/>
              </p:nvSpPr>
              <p:spPr bwMode="auto">
                <a:xfrm>
                  <a:off x="485775" y="736600"/>
                  <a:ext cx="536575" cy="862013"/>
                </a:xfrm>
                <a:custGeom>
                  <a:avLst/>
                  <a:gdLst>
                    <a:gd name="T0" fmla="*/ 37 w 56"/>
                    <a:gd name="T1" fmla="*/ 88 h 89"/>
                    <a:gd name="T2" fmla="*/ 39 w 56"/>
                    <a:gd name="T3" fmla="*/ 89 h 89"/>
                    <a:gd name="T4" fmla="*/ 56 w 56"/>
                    <a:gd name="T5" fmla="*/ 5 h 89"/>
                    <a:gd name="T6" fmla="*/ 54 w 56"/>
                    <a:gd name="T7" fmla="*/ 4 h 89"/>
                    <a:gd name="T8" fmla="*/ 5 w 56"/>
                    <a:gd name="T9" fmla="*/ 38 h 89"/>
                    <a:gd name="T10" fmla="*/ 37 w 56"/>
                    <a:gd name="T11" fmla="*/ 88 h 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6" h="89">
                      <a:moveTo>
                        <a:pt x="37" y="88"/>
                      </a:moveTo>
                      <a:cubicBezTo>
                        <a:pt x="39" y="89"/>
                        <a:pt x="39" y="89"/>
                        <a:pt x="39" y="89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4" y="4"/>
                        <a:pt x="54" y="4"/>
                        <a:pt x="54" y="4"/>
                      </a:cubicBezTo>
                      <a:cubicBezTo>
                        <a:pt x="32" y="0"/>
                        <a:pt x="10" y="15"/>
                        <a:pt x="5" y="38"/>
                      </a:cubicBezTo>
                      <a:cubicBezTo>
                        <a:pt x="0" y="61"/>
                        <a:pt x="15" y="83"/>
                        <a:pt x="37" y="88"/>
                      </a:cubicBez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5" name="Freeform 9"/>
                <p:cNvSpPr>
                  <a:spLocks/>
                </p:cNvSpPr>
                <p:nvPr/>
              </p:nvSpPr>
              <p:spPr bwMode="auto">
                <a:xfrm>
                  <a:off x="858838" y="495300"/>
                  <a:ext cx="2087563" cy="1373188"/>
                </a:xfrm>
                <a:custGeom>
                  <a:avLst/>
                  <a:gdLst>
                    <a:gd name="T0" fmla="*/ 17 w 218"/>
                    <a:gd name="T1" fmla="*/ 30 h 142"/>
                    <a:gd name="T2" fmla="*/ 0 w 218"/>
                    <a:gd name="T3" fmla="*/ 114 h 142"/>
                    <a:gd name="T4" fmla="*/ 137 w 218"/>
                    <a:gd name="T5" fmla="*/ 142 h 142"/>
                    <a:gd name="T6" fmla="*/ 145 w 218"/>
                    <a:gd name="T7" fmla="*/ 136 h 142"/>
                    <a:gd name="T8" fmla="*/ 159 w 218"/>
                    <a:gd name="T9" fmla="*/ 65 h 142"/>
                    <a:gd name="T10" fmla="*/ 154 w 218"/>
                    <a:gd name="T11" fmla="*/ 58 h 142"/>
                    <a:gd name="T12" fmla="*/ 31 w 218"/>
                    <a:gd name="T13" fmla="*/ 32 h 142"/>
                    <a:gd name="T14" fmla="*/ 54 w 218"/>
                    <a:gd name="T15" fmla="*/ 18 h 142"/>
                    <a:gd name="T16" fmla="*/ 206 w 218"/>
                    <a:gd name="T17" fmla="*/ 49 h 142"/>
                    <a:gd name="T18" fmla="*/ 206 w 218"/>
                    <a:gd name="T19" fmla="*/ 49 h 142"/>
                    <a:gd name="T20" fmla="*/ 216 w 218"/>
                    <a:gd name="T21" fmla="*/ 44 h 142"/>
                    <a:gd name="T22" fmla="*/ 216 w 218"/>
                    <a:gd name="T23" fmla="*/ 44 h 142"/>
                    <a:gd name="T24" fmla="*/ 218 w 218"/>
                    <a:gd name="T25" fmla="*/ 36 h 142"/>
                    <a:gd name="T26" fmla="*/ 57 w 218"/>
                    <a:gd name="T27" fmla="*/ 3 h 142"/>
                    <a:gd name="T28" fmla="*/ 17 w 218"/>
                    <a:gd name="T29" fmla="*/ 30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8" h="142">
                      <a:moveTo>
                        <a:pt x="17" y="30"/>
                      </a:moveTo>
                      <a:cubicBezTo>
                        <a:pt x="0" y="114"/>
                        <a:pt x="0" y="114"/>
                        <a:pt x="0" y="114"/>
                      </a:cubicBezTo>
                      <a:cubicBezTo>
                        <a:pt x="137" y="142"/>
                        <a:pt x="137" y="142"/>
                        <a:pt x="137" y="142"/>
                      </a:cubicBezTo>
                      <a:cubicBezTo>
                        <a:pt x="140" y="142"/>
                        <a:pt x="144" y="140"/>
                        <a:pt x="145" y="136"/>
                      </a:cubicBezTo>
                      <a:cubicBezTo>
                        <a:pt x="159" y="65"/>
                        <a:pt x="159" y="65"/>
                        <a:pt x="159" y="65"/>
                      </a:cubicBezTo>
                      <a:cubicBezTo>
                        <a:pt x="160" y="62"/>
                        <a:pt x="158" y="58"/>
                        <a:pt x="154" y="58"/>
                      </a:cubicBez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3" y="22"/>
                        <a:pt x="44" y="15"/>
                        <a:pt x="54" y="18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06" y="49"/>
                        <a:pt x="206" y="49"/>
                        <a:pt x="206" y="49"/>
                      </a:cubicBezTo>
                      <a:cubicBezTo>
                        <a:pt x="210" y="49"/>
                        <a:pt x="215" y="47"/>
                        <a:pt x="216" y="44"/>
                      </a:cubicBezTo>
                      <a:cubicBezTo>
                        <a:pt x="216" y="44"/>
                        <a:pt x="216" y="44"/>
                        <a:pt x="216" y="44"/>
                      </a:cubicBezTo>
                      <a:cubicBezTo>
                        <a:pt x="218" y="36"/>
                        <a:pt x="218" y="36"/>
                        <a:pt x="218" y="36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39" y="0"/>
                        <a:pt x="21" y="11"/>
                        <a:pt x="17" y="30"/>
                      </a:cubicBezTo>
                      <a:close/>
                    </a:path>
                  </a:pathLst>
                </a:custGeom>
                <a:solidFill>
                  <a:srgbClr val="1D8C9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  <p:sp>
              <p:nvSpPr>
                <p:cNvPr id="136" name="Freeform 10"/>
                <p:cNvSpPr>
                  <a:spLocks/>
                </p:cNvSpPr>
                <p:nvPr/>
              </p:nvSpPr>
              <p:spPr bwMode="auto">
                <a:xfrm>
                  <a:off x="993775" y="804863"/>
                  <a:ext cx="344488" cy="850900"/>
                </a:xfrm>
                <a:custGeom>
                  <a:avLst/>
                  <a:gdLst>
                    <a:gd name="T0" fmla="*/ 114 w 217"/>
                    <a:gd name="T1" fmla="*/ 536 h 536"/>
                    <a:gd name="T2" fmla="*/ 217 w 217"/>
                    <a:gd name="T3" fmla="*/ 24 h 536"/>
                    <a:gd name="T4" fmla="*/ 102 w 217"/>
                    <a:gd name="T5" fmla="*/ 0 h 536"/>
                    <a:gd name="T6" fmla="*/ 0 w 217"/>
                    <a:gd name="T7" fmla="*/ 512 h 536"/>
                    <a:gd name="T8" fmla="*/ 114 w 217"/>
                    <a:gd name="T9" fmla="*/ 536 h 5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17" h="536">
                      <a:moveTo>
                        <a:pt x="114" y="536"/>
                      </a:moveTo>
                      <a:lnTo>
                        <a:pt x="217" y="24"/>
                      </a:lnTo>
                      <a:lnTo>
                        <a:pt x="102" y="0"/>
                      </a:lnTo>
                      <a:lnTo>
                        <a:pt x="0" y="512"/>
                      </a:lnTo>
                      <a:lnTo>
                        <a:pt x="114" y="536"/>
                      </a:lnTo>
                      <a:close/>
                    </a:path>
                  </a:pathLst>
                </a:custGeom>
                <a:solidFill>
                  <a:srgbClr val="FDC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45720" tIns="22860" rIns="45720" bIns="228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914217"/>
                  <a:endParaRPr lang="en-US" dirty="0">
                    <a:solidFill>
                      <a:srgbClr val="445469"/>
                    </a:solidFill>
                    <a:latin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02" name="Oval 24"/>
          <p:cNvSpPr/>
          <p:nvPr/>
        </p:nvSpPr>
        <p:spPr bwMode="auto">
          <a:xfrm>
            <a:off x="5175598" y="5458882"/>
            <a:ext cx="766800" cy="766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243785" tIns="121892" rIns="243785" bIns="121892" anchor="ctr"/>
          <a:lstStyle/>
          <a:p>
            <a:pPr algn="ctr">
              <a:defRPr/>
            </a:pPr>
            <a:endParaRPr lang="en-US" sz="3000" b="1" dirty="0">
              <a:latin typeface="微软雅黑" panose="020B0503020204020204" pitchFamily="34" charset="-122"/>
            </a:endParaRPr>
          </a:p>
        </p:txBody>
      </p:sp>
      <p:sp>
        <p:nvSpPr>
          <p:cNvPr id="109" name="Freeform 380"/>
          <p:cNvSpPr>
            <a:spLocks noChangeArrowheads="1"/>
          </p:cNvSpPr>
          <p:nvPr/>
        </p:nvSpPr>
        <p:spPr bwMode="auto">
          <a:xfrm>
            <a:off x="5382411" y="5655903"/>
            <a:ext cx="360000" cy="360000"/>
          </a:xfrm>
          <a:custGeom>
            <a:avLst/>
            <a:gdLst>
              <a:gd name="T0" fmla="*/ 986 w 1079"/>
              <a:gd name="T1" fmla="*/ 627 h 1079"/>
              <a:gd name="T2" fmla="*/ 986 w 1079"/>
              <a:gd name="T3" fmla="*/ 452 h 1079"/>
              <a:gd name="T4" fmla="*/ 175 w 1079"/>
              <a:gd name="T5" fmla="*/ 543 h 1079"/>
              <a:gd name="T6" fmla="*/ 0 w 1079"/>
              <a:gd name="T7" fmla="*/ 543 h 1079"/>
              <a:gd name="T8" fmla="*/ 175 w 1079"/>
              <a:gd name="T9" fmla="*/ 543 h 1079"/>
              <a:gd name="T10" fmla="*/ 451 w 1079"/>
              <a:gd name="T11" fmla="*/ 987 h 1079"/>
              <a:gd name="T12" fmla="*/ 627 w 1079"/>
              <a:gd name="T13" fmla="*/ 987 h 1079"/>
              <a:gd name="T14" fmla="*/ 535 w 1079"/>
              <a:gd name="T15" fmla="*/ 175 h 1079"/>
              <a:gd name="T16" fmla="*/ 535 w 1079"/>
              <a:gd name="T17" fmla="*/ 0 h 1079"/>
              <a:gd name="T18" fmla="*/ 535 w 1079"/>
              <a:gd name="T19" fmla="*/ 175 h 1079"/>
              <a:gd name="T20" fmla="*/ 794 w 1079"/>
              <a:gd name="T21" fmla="*/ 920 h 1079"/>
              <a:gd name="T22" fmla="*/ 919 w 1079"/>
              <a:gd name="T23" fmla="*/ 794 h 1079"/>
              <a:gd name="T24" fmla="*/ 284 w 1079"/>
              <a:gd name="T25" fmla="*/ 284 h 1079"/>
              <a:gd name="T26" fmla="*/ 158 w 1079"/>
              <a:gd name="T27" fmla="*/ 159 h 1079"/>
              <a:gd name="T28" fmla="*/ 284 w 1079"/>
              <a:gd name="T29" fmla="*/ 284 h 1079"/>
              <a:gd name="T30" fmla="*/ 158 w 1079"/>
              <a:gd name="T31" fmla="*/ 920 h 1079"/>
              <a:gd name="T32" fmla="*/ 284 w 1079"/>
              <a:gd name="T33" fmla="*/ 794 h 1079"/>
              <a:gd name="T34" fmla="*/ 919 w 1079"/>
              <a:gd name="T35" fmla="*/ 284 h 1079"/>
              <a:gd name="T36" fmla="*/ 794 w 1079"/>
              <a:gd name="T37" fmla="*/ 159 h 1079"/>
              <a:gd name="T38" fmla="*/ 919 w 1079"/>
              <a:gd name="T39" fmla="*/ 284 h 1079"/>
              <a:gd name="T40" fmla="*/ 693 w 1079"/>
              <a:gd name="T41" fmla="*/ 635 h 1079"/>
              <a:gd name="T42" fmla="*/ 836 w 1079"/>
              <a:gd name="T43" fmla="*/ 552 h 1079"/>
              <a:gd name="T44" fmla="*/ 836 w 1079"/>
              <a:gd name="T45" fmla="*/ 493 h 1079"/>
              <a:gd name="T46" fmla="*/ 677 w 1079"/>
              <a:gd name="T47" fmla="*/ 426 h 1079"/>
              <a:gd name="T48" fmla="*/ 769 w 1079"/>
              <a:gd name="T49" fmla="*/ 293 h 1079"/>
              <a:gd name="T50" fmla="*/ 635 w 1079"/>
              <a:gd name="T51" fmla="*/ 385 h 1079"/>
              <a:gd name="T52" fmla="*/ 568 w 1079"/>
              <a:gd name="T53" fmla="*/ 226 h 1079"/>
              <a:gd name="T54" fmla="*/ 510 w 1079"/>
              <a:gd name="T55" fmla="*/ 226 h 1079"/>
              <a:gd name="T56" fmla="*/ 434 w 1079"/>
              <a:gd name="T57" fmla="*/ 385 h 1079"/>
              <a:gd name="T58" fmla="*/ 309 w 1079"/>
              <a:gd name="T59" fmla="*/ 293 h 1079"/>
              <a:gd name="T60" fmla="*/ 392 w 1079"/>
              <a:gd name="T61" fmla="*/ 426 h 1079"/>
              <a:gd name="T62" fmla="*/ 242 w 1079"/>
              <a:gd name="T63" fmla="*/ 493 h 1079"/>
              <a:gd name="T64" fmla="*/ 242 w 1079"/>
              <a:gd name="T65" fmla="*/ 552 h 1079"/>
              <a:gd name="T66" fmla="*/ 384 w 1079"/>
              <a:gd name="T67" fmla="*/ 635 h 1079"/>
              <a:gd name="T68" fmla="*/ 309 w 1079"/>
              <a:gd name="T69" fmla="*/ 753 h 1079"/>
              <a:gd name="T70" fmla="*/ 351 w 1079"/>
              <a:gd name="T71" fmla="*/ 753 h 1079"/>
              <a:gd name="T72" fmla="*/ 510 w 1079"/>
              <a:gd name="T73" fmla="*/ 719 h 1079"/>
              <a:gd name="T74" fmla="*/ 535 w 1079"/>
              <a:gd name="T75" fmla="*/ 853 h 1079"/>
              <a:gd name="T76" fmla="*/ 568 w 1079"/>
              <a:gd name="T77" fmla="*/ 719 h 1079"/>
              <a:gd name="T78" fmla="*/ 727 w 1079"/>
              <a:gd name="T79" fmla="*/ 753 h 1079"/>
              <a:gd name="T80" fmla="*/ 769 w 1079"/>
              <a:gd name="T81" fmla="*/ 753 h 1079"/>
              <a:gd name="T82" fmla="*/ 769 w 1079"/>
              <a:gd name="T83" fmla="*/ 719 h 1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79" h="1079">
                <a:moveTo>
                  <a:pt x="1078" y="543"/>
                </a:moveTo>
                <a:cubicBezTo>
                  <a:pt x="1078" y="585"/>
                  <a:pt x="1036" y="627"/>
                  <a:pt x="986" y="627"/>
                </a:cubicBezTo>
                <a:cubicBezTo>
                  <a:pt x="944" y="627"/>
                  <a:pt x="903" y="585"/>
                  <a:pt x="903" y="543"/>
                </a:cubicBezTo>
                <a:cubicBezTo>
                  <a:pt x="903" y="493"/>
                  <a:pt x="944" y="452"/>
                  <a:pt x="986" y="452"/>
                </a:cubicBezTo>
                <a:cubicBezTo>
                  <a:pt x="1036" y="452"/>
                  <a:pt x="1078" y="493"/>
                  <a:pt x="1078" y="543"/>
                </a:cubicBezTo>
                <a:close/>
                <a:moveTo>
                  <a:pt x="175" y="543"/>
                </a:moveTo>
                <a:cubicBezTo>
                  <a:pt x="175" y="493"/>
                  <a:pt x="133" y="452"/>
                  <a:pt x="91" y="452"/>
                </a:cubicBezTo>
                <a:cubicBezTo>
                  <a:pt x="41" y="452"/>
                  <a:pt x="0" y="493"/>
                  <a:pt x="0" y="543"/>
                </a:cubicBezTo>
                <a:cubicBezTo>
                  <a:pt x="0" y="585"/>
                  <a:pt x="41" y="627"/>
                  <a:pt x="91" y="627"/>
                </a:cubicBezTo>
                <a:cubicBezTo>
                  <a:pt x="133" y="627"/>
                  <a:pt x="175" y="585"/>
                  <a:pt x="175" y="543"/>
                </a:cubicBezTo>
                <a:close/>
                <a:moveTo>
                  <a:pt x="535" y="903"/>
                </a:moveTo>
                <a:cubicBezTo>
                  <a:pt x="493" y="903"/>
                  <a:pt x="451" y="945"/>
                  <a:pt x="451" y="987"/>
                </a:cubicBezTo>
                <a:cubicBezTo>
                  <a:pt x="451" y="1037"/>
                  <a:pt x="493" y="1078"/>
                  <a:pt x="535" y="1078"/>
                </a:cubicBezTo>
                <a:cubicBezTo>
                  <a:pt x="585" y="1078"/>
                  <a:pt x="627" y="1037"/>
                  <a:pt x="627" y="987"/>
                </a:cubicBezTo>
                <a:cubicBezTo>
                  <a:pt x="627" y="945"/>
                  <a:pt x="585" y="903"/>
                  <a:pt x="535" y="903"/>
                </a:cubicBezTo>
                <a:close/>
                <a:moveTo>
                  <a:pt x="535" y="175"/>
                </a:moveTo>
                <a:cubicBezTo>
                  <a:pt x="585" y="175"/>
                  <a:pt x="627" y="134"/>
                  <a:pt x="627" y="92"/>
                </a:cubicBezTo>
                <a:cubicBezTo>
                  <a:pt x="627" y="42"/>
                  <a:pt x="585" y="0"/>
                  <a:pt x="535" y="0"/>
                </a:cubicBezTo>
                <a:cubicBezTo>
                  <a:pt x="493" y="0"/>
                  <a:pt x="451" y="42"/>
                  <a:pt x="451" y="92"/>
                </a:cubicBezTo>
                <a:cubicBezTo>
                  <a:pt x="451" y="134"/>
                  <a:pt x="493" y="175"/>
                  <a:pt x="535" y="175"/>
                </a:cubicBezTo>
                <a:close/>
                <a:moveTo>
                  <a:pt x="794" y="794"/>
                </a:moveTo>
                <a:cubicBezTo>
                  <a:pt x="760" y="828"/>
                  <a:pt x="760" y="886"/>
                  <a:pt x="794" y="920"/>
                </a:cubicBezTo>
                <a:cubicBezTo>
                  <a:pt x="827" y="953"/>
                  <a:pt x="886" y="953"/>
                  <a:pt x="919" y="920"/>
                </a:cubicBezTo>
                <a:cubicBezTo>
                  <a:pt x="953" y="886"/>
                  <a:pt x="953" y="828"/>
                  <a:pt x="919" y="794"/>
                </a:cubicBezTo>
                <a:cubicBezTo>
                  <a:pt x="886" y="761"/>
                  <a:pt x="827" y="761"/>
                  <a:pt x="794" y="794"/>
                </a:cubicBezTo>
                <a:close/>
                <a:moveTo>
                  <a:pt x="284" y="284"/>
                </a:moveTo>
                <a:cubicBezTo>
                  <a:pt x="317" y="251"/>
                  <a:pt x="317" y="192"/>
                  <a:pt x="284" y="159"/>
                </a:cubicBezTo>
                <a:cubicBezTo>
                  <a:pt x="250" y="125"/>
                  <a:pt x="192" y="125"/>
                  <a:pt x="158" y="159"/>
                </a:cubicBezTo>
                <a:cubicBezTo>
                  <a:pt x="125" y="192"/>
                  <a:pt x="125" y="251"/>
                  <a:pt x="158" y="284"/>
                </a:cubicBezTo>
                <a:cubicBezTo>
                  <a:pt x="192" y="318"/>
                  <a:pt x="250" y="318"/>
                  <a:pt x="284" y="284"/>
                </a:cubicBezTo>
                <a:close/>
                <a:moveTo>
                  <a:pt x="158" y="794"/>
                </a:moveTo>
                <a:cubicBezTo>
                  <a:pt x="125" y="828"/>
                  <a:pt x="125" y="886"/>
                  <a:pt x="158" y="920"/>
                </a:cubicBezTo>
                <a:cubicBezTo>
                  <a:pt x="192" y="953"/>
                  <a:pt x="250" y="953"/>
                  <a:pt x="284" y="920"/>
                </a:cubicBezTo>
                <a:cubicBezTo>
                  <a:pt x="317" y="886"/>
                  <a:pt x="317" y="828"/>
                  <a:pt x="284" y="794"/>
                </a:cubicBezTo>
                <a:cubicBezTo>
                  <a:pt x="250" y="761"/>
                  <a:pt x="192" y="761"/>
                  <a:pt x="158" y="794"/>
                </a:cubicBezTo>
                <a:close/>
                <a:moveTo>
                  <a:pt x="919" y="284"/>
                </a:moveTo>
                <a:cubicBezTo>
                  <a:pt x="953" y="251"/>
                  <a:pt x="953" y="192"/>
                  <a:pt x="919" y="159"/>
                </a:cubicBezTo>
                <a:cubicBezTo>
                  <a:pt x="886" y="125"/>
                  <a:pt x="827" y="125"/>
                  <a:pt x="794" y="159"/>
                </a:cubicBezTo>
                <a:cubicBezTo>
                  <a:pt x="760" y="192"/>
                  <a:pt x="760" y="251"/>
                  <a:pt x="794" y="284"/>
                </a:cubicBezTo>
                <a:cubicBezTo>
                  <a:pt x="827" y="318"/>
                  <a:pt x="886" y="318"/>
                  <a:pt x="919" y="284"/>
                </a:cubicBezTo>
                <a:close/>
                <a:moveTo>
                  <a:pt x="769" y="719"/>
                </a:moveTo>
                <a:cubicBezTo>
                  <a:pt x="693" y="635"/>
                  <a:pt x="693" y="635"/>
                  <a:pt x="693" y="635"/>
                </a:cubicBezTo>
                <a:cubicBezTo>
                  <a:pt x="710" y="610"/>
                  <a:pt x="719" y="585"/>
                  <a:pt x="719" y="552"/>
                </a:cubicBezTo>
                <a:cubicBezTo>
                  <a:pt x="836" y="552"/>
                  <a:pt x="836" y="552"/>
                  <a:pt x="836" y="552"/>
                </a:cubicBezTo>
                <a:cubicBezTo>
                  <a:pt x="852" y="552"/>
                  <a:pt x="861" y="543"/>
                  <a:pt x="861" y="527"/>
                </a:cubicBezTo>
                <a:cubicBezTo>
                  <a:pt x="861" y="510"/>
                  <a:pt x="852" y="493"/>
                  <a:pt x="836" y="493"/>
                </a:cubicBezTo>
                <a:cubicBezTo>
                  <a:pt x="719" y="493"/>
                  <a:pt x="719" y="493"/>
                  <a:pt x="719" y="493"/>
                </a:cubicBezTo>
                <a:cubicBezTo>
                  <a:pt x="710" y="468"/>
                  <a:pt x="693" y="443"/>
                  <a:pt x="677" y="426"/>
                </a:cubicBezTo>
                <a:cubicBezTo>
                  <a:pt x="769" y="334"/>
                  <a:pt x="769" y="334"/>
                  <a:pt x="769" y="334"/>
                </a:cubicBezTo>
                <a:cubicBezTo>
                  <a:pt x="777" y="326"/>
                  <a:pt x="777" y="309"/>
                  <a:pt x="769" y="293"/>
                </a:cubicBezTo>
                <a:cubicBezTo>
                  <a:pt x="760" y="284"/>
                  <a:pt x="735" y="284"/>
                  <a:pt x="727" y="293"/>
                </a:cubicBezTo>
                <a:cubicBezTo>
                  <a:pt x="635" y="385"/>
                  <a:pt x="635" y="385"/>
                  <a:pt x="635" y="385"/>
                </a:cubicBezTo>
                <a:cubicBezTo>
                  <a:pt x="618" y="368"/>
                  <a:pt x="593" y="360"/>
                  <a:pt x="568" y="360"/>
                </a:cubicBezTo>
                <a:cubicBezTo>
                  <a:pt x="568" y="226"/>
                  <a:pt x="568" y="226"/>
                  <a:pt x="568" y="226"/>
                </a:cubicBezTo>
                <a:cubicBezTo>
                  <a:pt x="568" y="217"/>
                  <a:pt x="551" y="201"/>
                  <a:pt x="535" y="201"/>
                </a:cubicBezTo>
                <a:cubicBezTo>
                  <a:pt x="526" y="201"/>
                  <a:pt x="510" y="217"/>
                  <a:pt x="510" y="226"/>
                </a:cubicBezTo>
                <a:cubicBezTo>
                  <a:pt x="510" y="360"/>
                  <a:pt x="510" y="360"/>
                  <a:pt x="510" y="360"/>
                </a:cubicBezTo>
                <a:cubicBezTo>
                  <a:pt x="484" y="360"/>
                  <a:pt x="459" y="368"/>
                  <a:pt x="434" y="385"/>
                </a:cubicBezTo>
                <a:cubicBezTo>
                  <a:pt x="351" y="293"/>
                  <a:pt x="351" y="293"/>
                  <a:pt x="351" y="293"/>
                </a:cubicBezTo>
                <a:cubicBezTo>
                  <a:pt x="334" y="284"/>
                  <a:pt x="317" y="284"/>
                  <a:pt x="309" y="293"/>
                </a:cubicBezTo>
                <a:cubicBezTo>
                  <a:pt x="301" y="309"/>
                  <a:pt x="301" y="326"/>
                  <a:pt x="309" y="334"/>
                </a:cubicBezTo>
                <a:cubicBezTo>
                  <a:pt x="392" y="426"/>
                  <a:pt x="392" y="426"/>
                  <a:pt x="392" y="426"/>
                </a:cubicBezTo>
                <a:cubicBezTo>
                  <a:pt x="376" y="443"/>
                  <a:pt x="368" y="468"/>
                  <a:pt x="359" y="493"/>
                </a:cubicBezTo>
                <a:cubicBezTo>
                  <a:pt x="242" y="493"/>
                  <a:pt x="242" y="493"/>
                  <a:pt x="242" y="493"/>
                </a:cubicBezTo>
                <a:cubicBezTo>
                  <a:pt x="225" y="493"/>
                  <a:pt x="217" y="510"/>
                  <a:pt x="217" y="527"/>
                </a:cubicBezTo>
                <a:cubicBezTo>
                  <a:pt x="217" y="543"/>
                  <a:pt x="225" y="552"/>
                  <a:pt x="242" y="552"/>
                </a:cubicBezTo>
                <a:cubicBezTo>
                  <a:pt x="359" y="552"/>
                  <a:pt x="359" y="552"/>
                  <a:pt x="359" y="552"/>
                </a:cubicBezTo>
                <a:cubicBezTo>
                  <a:pt x="359" y="585"/>
                  <a:pt x="368" y="610"/>
                  <a:pt x="384" y="635"/>
                </a:cubicBezTo>
                <a:cubicBezTo>
                  <a:pt x="309" y="719"/>
                  <a:pt x="309" y="719"/>
                  <a:pt x="309" y="719"/>
                </a:cubicBezTo>
                <a:cubicBezTo>
                  <a:pt x="301" y="727"/>
                  <a:pt x="301" y="744"/>
                  <a:pt x="309" y="753"/>
                </a:cubicBezTo>
                <a:cubicBezTo>
                  <a:pt x="317" y="761"/>
                  <a:pt x="317" y="761"/>
                  <a:pt x="326" y="761"/>
                </a:cubicBezTo>
                <a:cubicBezTo>
                  <a:pt x="334" y="761"/>
                  <a:pt x="342" y="761"/>
                  <a:pt x="351" y="753"/>
                </a:cubicBezTo>
                <a:cubicBezTo>
                  <a:pt x="426" y="677"/>
                  <a:pt x="426" y="677"/>
                  <a:pt x="426" y="677"/>
                </a:cubicBezTo>
                <a:cubicBezTo>
                  <a:pt x="443" y="702"/>
                  <a:pt x="476" y="719"/>
                  <a:pt x="510" y="719"/>
                </a:cubicBezTo>
                <a:cubicBezTo>
                  <a:pt x="510" y="819"/>
                  <a:pt x="510" y="819"/>
                  <a:pt x="510" y="819"/>
                </a:cubicBezTo>
                <a:cubicBezTo>
                  <a:pt x="510" y="836"/>
                  <a:pt x="526" y="853"/>
                  <a:pt x="535" y="853"/>
                </a:cubicBezTo>
                <a:cubicBezTo>
                  <a:pt x="551" y="853"/>
                  <a:pt x="568" y="836"/>
                  <a:pt x="568" y="819"/>
                </a:cubicBezTo>
                <a:cubicBezTo>
                  <a:pt x="568" y="719"/>
                  <a:pt x="568" y="719"/>
                  <a:pt x="568" y="719"/>
                </a:cubicBezTo>
                <a:cubicBezTo>
                  <a:pt x="602" y="719"/>
                  <a:pt x="627" y="702"/>
                  <a:pt x="652" y="677"/>
                </a:cubicBezTo>
                <a:cubicBezTo>
                  <a:pt x="727" y="753"/>
                  <a:pt x="727" y="753"/>
                  <a:pt x="727" y="753"/>
                </a:cubicBezTo>
                <a:cubicBezTo>
                  <a:pt x="735" y="761"/>
                  <a:pt x="744" y="761"/>
                  <a:pt x="744" y="761"/>
                </a:cubicBezTo>
                <a:cubicBezTo>
                  <a:pt x="752" y="761"/>
                  <a:pt x="760" y="761"/>
                  <a:pt x="769" y="753"/>
                </a:cubicBezTo>
                <a:cubicBezTo>
                  <a:pt x="777" y="744"/>
                  <a:pt x="777" y="727"/>
                  <a:pt x="769" y="719"/>
                </a:cubicBezTo>
                <a:close/>
                <a:moveTo>
                  <a:pt x="769" y="719"/>
                </a:moveTo>
                <a:lnTo>
                  <a:pt x="769" y="7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243785" tIns="121892" rIns="243785" bIns="121892" anchor="ctr"/>
          <a:lstStyle/>
          <a:p>
            <a:pPr>
              <a:defRPr/>
            </a:pPr>
            <a:endParaRPr lang="en-US" dirty="0">
              <a:latin typeface="微软雅黑" panose="020B0503020204020204" pitchFamily="34" charset="-122"/>
              <a:ea typeface="SimSun" charset="0"/>
            </a:endParaRPr>
          </a:p>
        </p:txBody>
      </p:sp>
      <p:sp>
        <p:nvSpPr>
          <p:cNvPr id="110" name="Rectangle 93"/>
          <p:cNvSpPr/>
          <p:nvPr/>
        </p:nvSpPr>
        <p:spPr>
          <a:xfrm>
            <a:off x="6638363" y="2829799"/>
            <a:ext cx="2840228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Related Work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1" name="Rectangle 93"/>
          <p:cNvSpPr/>
          <p:nvPr/>
        </p:nvSpPr>
        <p:spPr>
          <a:xfrm>
            <a:off x="6636016" y="3727784"/>
            <a:ext cx="2968340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System Model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2" name="Rectangle 93"/>
          <p:cNvSpPr/>
          <p:nvPr/>
        </p:nvSpPr>
        <p:spPr>
          <a:xfrm>
            <a:off x="6636016" y="4634209"/>
            <a:ext cx="4842956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Performance Evaluation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  <p:sp>
        <p:nvSpPr>
          <p:cNvPr id="113" name="Rectangle 93"/>
          <p:cNvSpPr/>
          <p:nvPr/>
        </p:nvSpPr>
        <p:spPr>
          <a:xfrm>
            <a:off x="6636016" y="5536980"/>
            <a:ext cx="2353557" cy="572446"/>
          </a:xfrm>
          <a:prstGeom prst="rect">
            <a:avLst/>
          </a:prstGeom>
        </p:spPr>
        <p:txBody>
          <a:bodyPr wrap="none" lIns="109710" tIns="54855" rIns="109710" bIns="54855">
            <a:spAutoFit/>
          </a:bodyPr>
          <a:lstStyle/>
          <a:p>
            <a:pPr defTabSz="914217"/>
            <a:r>
              <a:rPr lang="en-US" altLang="zh-CN" sz="3000" b="1" dirty="0" smtClean="0">
                <a:solidFill>
                  <a:srgbClr val="445469"/>
                </a:solidFill>
                <a:latin typeface="微软雅黑" panose="020B0503020204020204" pitchFamily="34" charset="-122"/>
                <a:ea typeface="Open Sans Light" panose="020B0306030504020204" pitchFamily="34" charset="0"/>
                <a:cs typeface="Aparajita" panose="020B0604020202020204" pitchFamily="34" charset="0"/>
              </a:rPr>
              <a:t>Conclusion</a:t>
            </a:r>
            <a:endParaRPr lang="en-US" sz="3000" b="1" dirty="0">
              <a:solidFill>
                <a:srgbClr val="445469"/>
              </a:solidFill>
              <a:latin typeface="微软雅黑" panose="020B0503020204020204" pitchFamily="34" charset="-122"/>
              <a:ea typeface="Open Sans Light" panose="020B0306030504020204" pitchFamily="34" charset="0"/>
              <a:cs typeface="Aparajit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56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5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6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7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era is coming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6" y="1353233"/>
            <a:ext cx="7423113" cy="51312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582" y="1812885"/>
            <a:ext cx="7390064" cy="42119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21" y="1393480"/>
            <a:ext cx="7825993" cy="418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27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6"/>
          <p:cNvGrpSpPr/>
          <p:nvPr/>
        </p:nvGrpSpPr>
        <p:grpSpPr>
          <a:xfrm>
            <a:off x="30060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3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B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ig 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cenarios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884237"/>
            <a:ext cx="10058400" cy="565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33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92" y="817420"/>
            <a:ext cx="10742486" cy="6040582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753142" y="4165600"/>
            <a:ext cx="5235658" cy="2605810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Introduction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Our F</a:t>
              </a:r>
              <a:r>
                <a:rPr lang="en-US" sz="1550" dirty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o</a:t>
              </a:r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cus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8" name="TextBox 37"/>
          <p:cNvSpPr txBox="1"/>
          <p:nvPr/>
        </p:nvSpPr>
        <p:spPr>
          <a:xfrm>
            <a:off x="6765842" y="1699023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Speed, </a:t>
            </a:r>
            <a:endParaRPr lang="en-US" sz="3000" b="1" spc="-133" dirty="0" smtClean="0">
              <a:solidFill>
                <a:srgbClr val="C00000"/>
              </a:solidFill>
              <a:latin typeface="Source Sans Pro Light" pitchFamily="34" charset="0"/>
              <a:ea typeface="Open Sans Semibold" pitchFamily="34" charset="0"/>
              <a:cs typeface="Open Sans Semibold" pitchFamily="34" charset="0"/>
            </a:endParaRPr>
          </a:p>
          <a:p>
            <a:r>
              <a:rPr lang="en-US" sz="3000" b="1" spc="-133" dirty="0" smtClean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High </a:t>
            </a:r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Capacity</a:t>
            </a:r>
          </a:p>
        </p:txBody>
      </p:sp>
      <p:sp>
        <p:nvSpPr>
          <p:cNvPr id="9" name="TextBox 37"/>
          <p:cNvSpPr txBox="1"/>
          <p:nvPr/>
        </p:nvSpPr>
        <p:spPr>
          <a:xfrm>
            <a:off x="890464" y="4615309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Massive connected devices</a:t>
            </a:r>
          </a:p>
        </p:txBody>
      </p:sp>
      <p:sp>
        <p:nvSpPr>
          <p:cNvPr id="10" name="TextBox 37"/>
          <p:cNvSpPr txBox="1"/>
          <p:nvPr/>
        </p:nvSpPr>
        <p:spPr>
          <a:xfrm>
            <a:off x="7591342" y="4283948"/>
            <a:ext cx="4410158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000" b="1" spc="-133" dirty="0">
                <a:solidFill>
                  <a:srgbClr val="C00000"/>
                </a:solidFill>
                <a:latin typeface="Source Sans Pro Light" pitchFamily="34" charset="0"/>
                <a:ea typeface="Open Sans Semibold" pitchFamily="34" charset="0"/>
                <a:cs typeface="Open Sans Semibold" pitchFamily="34" charset="0"/>
              </a:rPr>
              <a:t>Ultra-low latency and ultra-high reliability</a:t>
            </a:r>
          </a:p>
        </p:txBody>
      </p:sp>
      <p:sp>
        <p:nvSpPr>
          <p:cNvPr id="12" name="矩形 11"/>
          <p:cNvSpPr/>
          <p:nvPr/>
        </p:nvSpPr>
        <p:spPr>
          <a:xfrm>
            <a:off x="2463942" y="1661512"/>
            <a:ext cx="291938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Peak data rate: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20Gbit/s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00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FF00"/>
                    </a:solidFill>
                    <a:effectLst/>
                    <a:uLnTx/>
                    <a:uFillTx/>
                    <a:latin typeface="+mj-lt"/>
                    <a:ea typeface="微软雅黑" pitchFamily="34" charset="-122"/>
                    <a:sym typeface="微软雅黑" pitchFamily="34" charset="-122"/>
                  </a:rPr>
                  <a:t>Connectaion density: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微软雅黑" pitchFamily="34" charset="-122"/>
                          <a:sym typeface="微软雅黑" pitchFamily="34" charset="-122"/>
                        </a:rPr>
                        <m:t>1</m:t>
                      </m:r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×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10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微软雅黑" pitchFamily="34" charset="-122"/>
                            </a:rPr>
                            <m:t>6</m:t>
                          </m:r>
                        </m:sup>
                      </m:sSup>
                      <m:r>
                        <a:rPr kumimoji="0" lang="en-US" altLang="zh-CN" sz="30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微软雅黑" pitchFamily="34" charset="-122"/>
                        </a:rPr>
                        <m:t>/</m:t>
                      </m:r>
                      <m:sSup>
                        <m:sSupPr>
                          <m:ctrlPr>
                            <a:rPr kumimoji="0" lang="en-US" altLang="zh-CN" sz="300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km</m:t>
                          </m:r>
                        </m:e>
                        <m:sup>
                          <m:r>
                            <a:rPr kumimoji="0" lang="en-US" altLang="zh-CN" sz="3000" b="0" i="0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FF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微软雅黑" pitchFamily="34" charset="-122"/>
                              <a:sym typeface="微软雅黑" pitchFamily="34" charset="-122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zh-CN" altLang="en-US" sz="3000" u="none" strike="noStrike" kern="0" cap="none" spc="0" normalizeH="0" baseline="0" noProof="0" dirty="0" smtClean="0">
                  <a:ln>
                    <a:noFill/>
                  </a:ln>
                  <a:solidFill>
                    <a:srgbClr val="00FF00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368" y="5644380"/>
                <a:ext cx="4049507" cy="1067600"/>
              </a:xfrm>
              <a:prstGeom prst="rect">
                <a:avLst/>
              </a:prstGeom>
              <a:blipFill rotWithShape="0">
                <a:blip r:embed="rId3"/>
                <a:stretch>
                  <a:fillRect l="-3614" t="-7429" r="-2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7354235" y="5697120"/>
            <a:ext cx="374493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000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Latency: 1ms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000" kern="0" dirty="0" smtClean="0">
                <a:solidFill>
                  <a:srgbClr val="00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Reliability: 99.999%</a:t>
            </a:r>
            <a:endParaRPr kumimoji="0" lang="zh-CN" altLang="en-US" sz="3000" i="0" u="none" strike="noStrike" kern="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7764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5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Related Work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To meet the requirements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6" name="直接箭头连接符 65"/>
          <p:cNvCxnSpPr/>
          <p:nvPr/>
        </p:nvCxnSpPr>
        <p:spPr>
          <a:xfrm>
            <a:off x="2811388" y="5522937"/>
            <a:ext cx="57600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2849488" y="1573237"/>
            <a:ext cx="0" cy="396240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4160572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5520447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6882673" y="5497147"/>
            <a:ext cx="1898" cy="144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rot="5400000">
            <a:off x="2818698" y="451634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5400000">
            <a:off x="2818698" y="3354192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5400000">
            <a:off x="2818698" y="2232880"/>
            <a:ext cx="1898" cy="14400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7904479" y="4943231"/>
            <a:ext cx="172964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Latency (</a:t>
            </a:r>
            <a:r>
              <a:rPr lang="en-US" altLang="zh-CN" sz="2267" spc="-133" dirty="0" err="1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ms</a:t>
            </a:r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)</a:t>
            </a:r>
            <a:endParaRPr lang="zh-CN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/>
              <p:cNvSpPr txBox="1"/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Reliability (</a:t>
                </a:r>
                <a14:m>
                  <m:oMath xmlns:m="http://schemas.openxmlformats.org/officeDocument/2006/math">
                    <m:r>
                      <a:rPr lang="en-US" altLang="zh-CN" sz="2267" b="0" i="0" spc="-133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sSup>
                      <m:sSupPr>
                        <m:ctrlPr>
                          <a:rPr lang="en-US" altLang="zh-CN" sz="2267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267" b="0" i="1" spc="-133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267" spc="-133" dirty="0" smtClean="0">
                    <a:solidFill>
                      <a:prstClr val="black"/>
                    </a:solidFill>
                    <a:latin typeface="+mj-lt"/>
                    <a:ea typeface="Open Sans Semibold" pitchFamily="34" charset="0"/>
                    <a:cs typeface="Open Sans Semibold" pitchFamily="34" charset="0"/>
                  </a:rPr>
                  <a:t>)</a:t>
                </a:r>
                <a:endParaRPr lang="zh-CN" alt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90" name="文本框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145" y="1001933"/>
                <a:ext cx="2437399" cy="441211"/>
              </a:xfrm>
              <a:prstGeom prst="rect">
                <a:avLst/>
              </a:prstGeom>
              <a:blipFill rotWithShape="0">
                <a:blip r:embed="rId2"/>
                <a:stretch>
                  <a:fillRect l="-3500" t="-9589" r="-2000" b="-2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文本框 90"/>
          <p:cNvSpPr txBox="1"/>
          <p:nvPr/>
        </p:nvSpPr>
        <p:spPr>
          <a:xfrm>
            <a:off x="2385256" y="441857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-5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2385256" y="324236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-4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2385256" y="213101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-3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4042900" y="557916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  <a:latin typeface="+mj-lt"/>
              </a:rPr>
              <a:t>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71213" y="5579166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304304" y="5579166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10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2872938" y="557916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accent5"/>
                </a:solidFill>
                <a:latin typeface="+mj-lt"/>
              </a:rPr>
              <a:t>0.1</a:t>
            </a:r>
            <a:endParaRPr lang="zh-CN" altLang="en-US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2982155" y="4614159"/>
            <a:ext cx="1137581" cy="79705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URLLC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4226755" y="4614159"/>
            <a:ext cx="2655918" cy="797051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latin typeface="+mj-lt"/>
              </a:rPr>
              <a:t>Ultra Reliability</a:t>
            </a:r>
            <a:endParaRPr lang="zh-CN" altLang="en-US" sz="2000" b="1" dirty="0">
              <a:latin typeface="+mj-lt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982155" y="2329331"/>
            <a:ext cx="1137581" cy="2218279"/>
          </a:xfrm>
          <a:prstGeom prst="round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latin typeface="+mj-lt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951088" y="3044241"/>
            <a:ext cx="11741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Low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j-lt"/>
              </a:rPr>
              <a:t>Latency</a:t>
            </a:r>
            <a:endParaRPr lang="zh-CN" altLang="en-US" sz="20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 rot="5400000">
            <a:off x="5408637" y="5914250"/>
            <a:ext cx="1425492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>
            <a:off x="1228184" y="2802944"/>
            <a:ext cx="2145600" cy="0"/>
          </a:xfrm>
          <a:prstGeom prst="line">
            <a:avLst/>
          </a:prstGeom>
          <a:ln w="635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349087" y="3921454"/>
            <a:ext cx="1624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Short TTI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349087" y="4702171"/>
            <a:ext cx="2279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Edge Caching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349087" y="3134882"/>
            <a:ext cx="1787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Grant-free</a:t>
            </a:r>
          </a:p>
        </p:txBody>
      </p:sp>
      <p:sp>
        <p:nvSpPr>
          <p:cNvPr id="112" name="文本框 111"/>
          <p:cNvSpPr txBox="1"/>
          <p:nvPr/>
        </p:nvSpPr>
        <p:spPr>
          <a:xfrm>
            <a:off x="6283570" y="5896469"/>
            <a:ext cx="113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HARQ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7645791" y="5908191"/>
            <a:ext cx="3079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Packet Duplication</a:t>
            </a:r>
          </a:p>
        </p:txBody>
      </p:sp>
      <p:pic>
        <p:nvPicPr>
          <p:cNvPr id="114" name="图片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78" y="1435770"/>
            <a:ext cx="5657850" cy="1314450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530" y="1799128"/>
            <a:ext cx="6048375" cy="1571625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403" y="2271416"/>
            <a:ext cx="5810250" cy="1133475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2925" y="2572706"/>
            <a:ext cx="6238875" cy="1743075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4304" y="3041421"/>
            <a:ext cx="633412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/>
      <p:bldP spid="110" grpId="0"/>
      <p:bldP spid="111" grpId="0"/>
      <p:bldP spid="112" grpId="0"/>
      <p:bldP spid="1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solidFill>
                  <a:srgbClr val="445469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rgbClr val="445469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Stochastic Network Calculus</a:t>
              </a:r>
              <a:endParaRPr lang="en-US" sz="1550" dirty="0">
                <a:solidFill>
                  <a:srgbClr val="1EA185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cxnSp>
        <p:nvCxnSpPr>
          <p:cNvPr id="6" name="直接箭头连接符 5"/>
          <p:cNvCxnSpPr/>
          <p:nvPr/>
        </p:nvCxnSpPr>
        <p:spPr>
          <a:xfrm>
            <a:off x="838891" y="5692756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876991" y="1743056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516879" y="5159131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46479" y="1958731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876300" y="2209800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222500" y="1743056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879600" y="2844800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18000" y="3238500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888999" y="4940300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209820" y="4976252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822618" y="160435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1 (Stochastic Arrival Curve).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 smtClean="0">
                <a:latin typeface="+mj-lt"/>
              </a:rPr>
              <a:t>A(t</a:t>
            </a:r>
            <a:r>
              <a:rPr lang="en-US" altLang="zh-CN" dirty="0">
                <a:latin typeface="+mj-lt"/>
              </a:rPr>
              <a:t>) ∼&lt; f,α </a:t>
            </a:r>
            <a:r>
              <a:rPr lang="en-US" altLang="zh-CN" dirty="0" smtClean="0">
                <a:latin typeface="+mj-lt"/>
              </a:rPr>
              <a:t>&gt;</a:t>
            </a:r>
            <a:endParaRPr lang="zh-CN" altLang="en-US" dirty="0">
              <a:latin typeface="+mj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62477" y="3065054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</a:t>
            </a:r>
            <a:r>
              <a:rPr lang="en-US" altLang="zh-CN" b="1" dirty="0" smtClean="0">
                <a:latin typeface="+mj-lt"/>
              </a:rPr>
              <a:t>2 </a:t>
            </a:r>
            <a:r>
              <a:rPr lang="en-US" altLang="zh-CN" b="1" dirty="0">
                <a:latin typeface="+mj-lt"/>
              </a:rPr>
              <a:t>(Stochastic </a:t>
            </a:r>
            <a:r>
              <a:rPr lang="en-US" altLang="zh-CN" b="1" dirty="0" smtClean="0">
                <a:latin typeface="+mj-lt"/>
              </a:rPr>
              <a:t>Service Curve</a:t>
            </a:r>
            <a:r>
              <a:rPr lang="en-US" altLang="zh-CN" b="1" dirty="0">
                <a:latin typeface="+mj-lt"/>
              </a:rPr>
              <a:t>). </a:t>
            </a:r>
            <a:endParaRPr lang="en-US" altLang="zh-CN" dirty="0" smtClean="0">
              <a:latin typeface="+mj-lt"/>
            </a:endParaRPr>
          </a:p>
          <a:p>
            <a:r>
              <a:rPr lang="en-US" altLang="zh-CN" dirty="0">
                <a:latin typeface="+mj-lt"/>
              </a:rPr>
              <a:t>S</a:t>
            </a:r>
            <a:r>
              <a:rPr lang="en-US" altLang="zh-CN" dirty="0" smtClean="0">
                <a:latin typeface="+mj-lt"/>
              </a:rPr>
              <a:t>(t</a:t>
            </a:r>
            <a:r>
              <a:rPr lang="en-US" altLang="zh-CN" dirty="0">
                <a:latin typeface="+mj-lt"/>
              </a:rPr>
              <a:t>) ∼&lt; </a:t>
            </a:r>
            <a:r>
              <a:rPr lang="en-US" altLang="zh-CN" dirty="0" smtClean="0">
                <a:latin typeface="+mj-lt"/>
              </a:rPr>
              <a:t>g,</a:t>
            </a:r>
            <a:r>
              <a:rPr lang="el-GR" altLang="zh-CN" dirty="0">
                <a:latin typeface="+mj-lt"/>
              </a:rPr>
              <a:t> β</a:t>
            </a:r>
            <a:r>
              <a:rPr lang="en-US" altLang="zh-CN" dirty="0" smtClean="0">
                <a:latin typeface="+mj-lt"/>
              </a:rPr>
              <a:t> &gt;</a:t>
            </a:r>
            <a:endParaRPr lang="zh-CN" altLang="en-US" dirty="0">
              <a:latin typeface="+mj-lt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44" y="2288788"/>
            <a:ext cx="4048125" cy="70485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8" y="3719368"/>
            <a:ext cx="3905250" cy="6572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6930469" y="4469480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415" y="4916655"/>
            <a:ext cx="3694895" cy="46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522" y="1286783"/>
            <a:ext cx="8224921" cy="3890532"/>
          </a:xfrm>
          <a:prstGeom prst="rect">
            <a:avLst/>
          </a:prstGeom>
        </p:spPr>
      </p:pic>
      <p:grpSp>
        <p:nvGrpSpPr>
          <p:cNvPr id="3" name="Group 36"/>
          <p:cNvGrpSpPr/>
          <p:nvPr/>
        </p:nvGrpSpPr>
        <p:grpSpPr>
          <a:xfrm>
            <a:off x="2904475" y="241509"/>
            <a:ext cx="6179850" cy="1039544"/>
            <a:chOff x="5988388" y="483017"/>
            <a:chExt cx="12359700" cy="2079087"/>
          </a:xfrm>
        </p:grpSpPr>
        <p:sp>
          <p:nvSpPr>
            <p:cNvPr id="4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5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6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5G URLLC Architecture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51689" y="5838093"/>
            <a:ext cx="599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+mj-lt"/>
              </a:rPr>
              <a:t>UE</a:t>
            </a:r>
            <a:endParaRPr lang="zh-CN" altLang="en-US" sz="2400" b="1" dirty="0">
              <a:latin typeface="+mj-l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895158" y="6044450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2363373" y="5809959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645917" y="5805297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645919" y="5831004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17" y="5430131"/>
                <a:ext cx="947632" cy="461665"/>
              </a:xfrm>
              <a:prstGeom prst="rect">
                <a:avLst/>
              </a:prstGeom>
              <a:blipFill rotWithShape="0"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𝐴𝑈𝑈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180" y="5821683"/>
                <a:ext cx="902042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17"/>
          <p:cNvCxnSpPr/>
          <p:nvPr/>
        </p:nvCxnSpPr>
        <p:spPr>
          <a:xfrm>
            <a:off x="3073300" y="6042104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4513377" y="5807613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795921" y="5802951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>
            <a:off x="3795923" y="5828658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225" y="5441853"/>
                <a:ext cx="811889" cy="461665"/>
              </a:xfrm>
              <a:prstGeom prst="rect">
                <a:avLst/>
              </a:prstGeom>
              <a:blipFill rotWithShape="0">
                <a:blip r:embed="rId5"/>
                <a:stretch>
                  <a:fillRect b="-2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983" y="5833405"/>
                <a:ext cx="766685" cy="461665"/>
              </a:xfrm>
              <a:prstGeom prst="rect">
                <a:avLst/>
              </a:prstGeom>
              <a:blipFill rotWithShape="0"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>
          <a:xfrm>
            <a:off x="5167041" y="6039761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607120" y="5805270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889664" y="5800608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/>
          <p:cNvCxnSpPr/>
          <p:nvPr/>
        </p:nvCxnSpPr>
        <p:spPr>
          <a:xfrm>
            <a:off x="5889666" y="5826315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898" y="5425442"/>
                <a:ext cx="788229" cy="461665"/>
              </a:xfrm>
              <a:prstGeom prst="rect">
                <a:avLst/>
              </a:prstGeom>
              <a:blipFill rotWithShape="0"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𝐶𝑈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62" y="5831062"/>
                <a:ext cx="742639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/>
          <p:cNvCxnSpPr/>
          <p:nvPr/>
        </p:nvCxnSpPr>
        <p:spPr>
          <a:xfrm>
            <a:off x="7305331" y="6039759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/>
          <p:cNvSpPr/>
          <p:nvPr/>
        </p:nvSpPr>
        <p:spPr>
          <a:xfrm>
            <a:off x="8759478" y="5805268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042022" y="5800606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8042024" y="5826313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0590" y="5450840"/>
                <a:ext cx="947887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/>
              <p:cNvSpPr txBox="1"/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𝑁𝐺𝐶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51" y="5831060"/>
                <a:ext cx="902298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接箭头连接符 35"/>
          <p:cNvCxnSpPr/>
          <p:nvPr/>
        </p:nvCxnSpPr>
        <p:spPr>
          <a:xfrm>
            <a:off x="9429558" y="6053826"/>
            <a:ext cx="72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10908826" y="5819335"/>
            <a:ext cx="540000" cy="540000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10163235" y="5814673"/>
            <a:ext cx="720000" cy="540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00B0F0"/>
              </a:gs>
            </a:gsLst>
            <a:lin ang="0" scaled="1"/>
            <a:tileRect/>
          </a:gra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>
            <a:off x="10163237" y="5840380"/>
            <a:ext cx="0" cy="49320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8669" y="5467643"/>
                <a:ext cx="1129476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𝐶𝑙𝑜𝑢𝑑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25499" y="5831059"/>
                <a:ext cx="1083886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580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  <p:bldP spid="15" grpId="0"/>
      <p:bldP spid="16" grpId="0"/>
      <p:bldP spid="19" grpId="0" animBg="1"/>
      <p:bldP spid="20" grpId="0" animBg="1"/>
      <p:bldP spid="22" grpId="0"/>
      <p:bldP spid="23" grpId="0"/>
      <p:bldP spid="25" grpId="0" animBg="1"/>
      <p:bldP spid="26" grpId="0" animBg="1"/>
      <p:bldP spid="28" grpId="0"/>
      <p:bldP spid="29" grpId="0"/>
      <p:bldP spid="31" grpId="0" animBg="1"/>
      <p:bldP spid="32" grpId="0" animBg="1"/>
      <p:bldP spid="34" grpId="0"/>
      <p:bldP spid="35" grpId="0"/>
      <p:bldP spid="37" grpId="0" animBg="1"/>
      <p:bldP spid="38" grpId="0" animBg="1"/>
      <p:bldP spid="40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2" descr="photo-1431377470773-868a807adc8a.jpe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" t="18018" r="7325" b="18018"/>
          <a:stretch/>
        </p:blipFill>
        <p:spPr>
          <a:xfrm>
            <a:off x="-6049" y="0"/>
            <a:ext cx="6063176" cy="6858000"/>
          </a:xfrm>
          <a:prstGeom prst="rect">
            <a:avLst/>
          </a:prstGeom>
        </p:spPr>
      </p:pic>
      <p:grpSp>
        <p:nvGrpSpPr>
          <p:cNvPr id="2" name="Group 36"/>
          <p:cNvGrpSpPr/>
          <p:nvPr/>
        </p:nvGrpSpPr>
        <p:grpSpPr>
          <a:xfrm>
            <a:off x="5366321" y="241509"/>
            <a:ext cx="6179850" cy="1039544"/>
            <a:chOff x="5988388" y="483017"/>
            <a:chExt cx="12359700" cy="2079087"/>
          </a:xfrm>
        </p:grpSpPr>
        <p:sp>
          <p:nvSpPr>
            <p:cNvPr id="3" name="TextBox 37"/>
            <p:cNvSpPr txBox="1"/>
            <p:nvPr/>
          </p:nvSpPr>
          <p:spPr>
            <a:xfrm>
              <a:off x="5988388" y="483017"/>
              <a:ext cx="12359700" cy="1323423"/>
            </a:xfrm>
            <a:prstGeom prst="rect">
              <a:avLst/>
            </a:prstGeom>
            <a:noFill/>
          </p:spPr>
          <p:txBody>
            <a:bodyPr wrap="square" lIns="45711" tIns="22856" rIns="45711" bIns="22856" rtlCol="0">
              <a:spAutoFit/>
            </a:bodyPr>
            <a:lstStyle/>
            <a:p>
              <a:pPr algn="ctr" defTabSz="914217"/>
              <a:r>
                <a:rPr lang="en-US" sz="4000" b="1" dirty="0" smtClean="0">
                  <a:latin typeface="微软雅黑" panose="020B0503020204020204" pitchFamily="34" charset="-122"/>
                  <a:cs typeface="Aparajita" panose="020B0604020202020204" pitchFamily="34" charset="0"/>
                </a:rPr>
                <a:t>System Model</a:t>
              </a:r>
              <a:endParaRPr lang="id-ID" sz="4000" b="1" dirty="0"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  <p:sp>
          <p:nvSpPr>
            <p:cNvPr id="4" name="Rectangle 38"/>
            <p:cNvSpPr/>
            <p:nvPr/>
          </p:nvSpPr>
          <p:spPr>
            <a:xfrm>
              <a:off x="11412311" y="2470667"/>
              <a:ext cx="1553038" cy="9143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45670" tIns="22836" rIns="45670" bIns="22836" rtlCol="0" anchor="ctr"/>
            <a:lstStyle/>
            <a:p>
              <a:pPr algn="ctr" defTabSz="914217"/>
              <a:endParaRPr lang="en-US" dirty="0">
                <a:solidFill>
                  <a:srgbClr val="9BBB5C"/>
                </a:solidFill>
                <a:latin typeface="Open Sans Light"/>
              </a:endParaRPr>
            </a:p>
          </p:txBody>
        </p:sp>
        <p:sp>
          <p:nvSpPr>
            <p:cNvPr id="5" name="Subtitle 2"/>
            <p:cNvSpPr txBox="1">
              <a:spLocks/>
            </p:cNvSpPr>
            <p:nvPr/>
          </p:nvSpPr>
          <p:spPr>
            <a:xfrm>
              <a:off x="6361236" y="1634834"/>
              <a:ext cx="11655185" cy="839116"/>
            </a:xfrm>
            <a:prstGeom prst="rect">
              <a:avLst/>
            </a:prstGeom>
          </p:spPr>
          <p:txBody>
            <a:bodyPr vert="horz" lIns="108745" tIns="54373" rIns="108745" bIns="54373" rtlCol="0">
              <a:norm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50" dirty="0" smtClean="0">
                  <a:solidFill>
                    <a:schemeClr val="tx1"/>
                  </a:solidFill>
                  <a:latin typeface="微软雅黑" panose="020B0503020204020204" pitchFamily="34" charset="-122"/>
                  <a:cs typeface="Aparajita" panose="020B0604020202020204" pitchFamily="34" charset="0"/>
                </a:rPr>
                <a:t>Latency Bound of URLLC</a:t>
              </a:r>
              <a:endParaRPr lang="en-US" sz="1550" dirty="0">
                <a:solidFill>
                  <a:schemeClr val="tx1"/>
                </a:solidFill>
                <a:latin typeface="微软雅黑" panose="020B0503020204020204" pitchFamily="34" charset="-122"/>
                <a:cs typeface="Aparajita" panose="020B0604020202020204" pitchFamily="34" charset="0"/>
              </a:endParaRPr>
            </a:p>
          </p:txBody>
        </p:sp>
      </p:grpSp>
      <p:sp>
        <p:nvSpPr>
          <p:cNvPr id="7" name="Rectangle 35"/>
          <p:cNvSpPr>
            <a:spLocks noChangeAspect="1"/>
          </p:cNvSpPr>
          <p:nvPr/>
        </p:nvSpPr>
        <p:spPr>
          <a:xfrm>
            <a:off x="23" y="0"/>
            <a:ext cx="6057104" cy="6858000"/>
          </a:xfrm>
          <a:prstGeom prst="rect">
            <a:avLst/>
          </a:prstGeom>
          <a:solidFill>
            <a:schemeClr val="bg2">
              <a:alpha val="7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857" y="1539307"/>
            <a:ext cx="4438650" cy="6000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615" y="2264717"/>
            <a:ext cx="4914900" cy="523875"/>
          </a:xfrm>
          <a:prstGeom prst="rect">
            <a:avLst/>
          </a:prstGeom>
        </p:spPr>
      </p:pic>
      <p:cxnSp>
        <p:nvCxnSpPr>
          <p:cNvPr id="14" name="直接箭头连接符 13"/>
          <p:cNvCxnSpPr/>
          <p:nvPr/>
        </p:nvCxnSpPr>
        <p:spPr>
          <a:xfrm>
            <a:off x="168103" y="5227914"/>
            <a:ext cx="5760000" cy="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06203" y="1278214"/>
            <a:ext cx="0" cy="3962400"/>
          </a:xfrm>
          <a:prstGeom prst="straightConnector1">
            <a:avLst/>
          </a:prstGeom>
          <a:ln w="762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846091" y="4694289"/>
            <a:ext cx="797719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Time</a:t>
            </a:r>
            <a:endParaRPr lang="zh-CN" altLang="en-US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75691" y="1493889"/>
            <a:ext cx="767261" cy="441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67" spc="-133" dirty="0" smtClean="0">
                <a:solidFill>
                  <a:prstClr val="black"/>
                </a:solidFill>
                <a:latin typeface="+mj-lt"/>
                <a:ea typeface="Open Sans Semibold" pitchFamily="34" charset="0"/>
                <a:cs typeface="Open Sans Semibold" pitchFamily="34" charset="0"/>
              </a:rPr>
              <a:t>Data</a:t>
            </a:r>
            <a:endParaRPr lang="zh-CN" altLang="en-US" dirty="0">
              <a:latin typeface="+mj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05512" y="1744958"/>
            <a:ext cx="4640579" cy="27305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1551712" y="1278214"/>
            <a:ext cx="3294379" cy="394654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1208812" y="2379958"/>
            <a:ext cx="20239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+mj-lt"/>
              </a:rPr>
              <a:t>Arrival curve</a:t>
            </a:r>
          </a:p>
          <a:p>
            <a:r>
              <a:rPr lang="el-GR" altLang="zh-CN" sz="2400" dirty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α</a:t>
            </a:r>
            <a:r>
              <a:rPr lang="en-US" altLang="zh-CN" sz="2400" dirty="0" smtClean="0">
                <a:solidFill>
                  <a:srgbClr val="FF0000"/>
                </a:solidFill>
                <a:latin typeface="+mj-lt"/>
                <a:ea typeface="楷体" panose="02010609060101010101" pitchFamily="49" charset="-122"/>
              </a:rPr>
              <a:t>(t)</a:t>
            </a:r>
            <a:endParaRPr lang="zh-CN" altLang="en-US" sz="2400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647212" y="2773658"/>
            <a:ext cx="21395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Service curve</a:t>
            </a:r>
          </a:p>
          <a:p>
            <a:r>
              <a:rPr lang="el-GR" altLang="zh-CN" sz="2400" dirty="0" smtClean="0">
                <a:solidFill>
                  <a:srgbClr val="00B0F0"/>
                </a:solidFill>
                <a:latin typeface="+mj-lt"/>
                <a:ea typeface="楷体" panose="02010609060101010101" pitchFamily="49" charset="-122"/>
              </a:rPr>
              <a:t>β</a:t>
            </a:r>
            <a:r>
              <a:rPr lang="en-US" altLang="zh-CN" sz="2400" dirty="0" smtClean="0">
                <a:solidFill>
                  <a:srgbClr val="00B0F0"/>
                </a:solidFill>
                <a:latin typeface="+mj-lt"/>
              </a:rPr>
              <a:t>(t)</a:t>
            </a:r>
            <a:endParaRPr lang="zh-CN" altLang="en-US" sz="2400" dirty="0">
              <a:solidFill>
                <a:srgbClr val="00B0F0"/>
              </a:solidFill>
              <a:latin typeface="+mj-lt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218211" y="4475458"/>
            <a:ext cx="1980000" cy="0"/>
          </a:xfrm>
          <a:prstGeom prst="straightConnector1">
            <a:avLst/>
          </a:prstGeom>
          <a:ln w="6350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39032" y="4511410"/>
            <a:ext cx="1307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92D050"/>
                </a:solidFill>
                <a:latin typeface="+mj-lt"/>
              </a:rPr>
              <a:t>Latency</a:t>
            </a:r>
            <a:endParaRPr lang="zh-CN" altLang="en-US" sz="2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2545" y="5464079"/>
            <a:ext cx="4613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j-lt"/>
              </a:rPr>
              <a:t>Definition 3</a:t>
            </a:r>
            <a:r>
              <a:rPr lang="en-US" altLang="zh-CN" b="1" dirty="0" smtClean="0">
                <a:latin typeface="+mj-lt"/>
              </a:rPr>
              <a:t> (Latency Process). </a:t>
            </a:r>
            <a:endParaRPr lang="en-US" altLang="zh-CN" dirty="0" smtClean="0">
              <a:latin typeface="+mj-lt"/>
            </a:endParaRPr>
          </a:p>
          <a:p>
            <a:endParaRPr lang="zh-CN" altLang="en-US" dirty="0">
              <a:latin typeface="+mj-lt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491" y="5911254"/>
            <a:ext cx="3694895" cy="46549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8323" y="3106451"/>
            <a:ext cx="5117486" cy="186662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216537" y="2340769"/>
            <a:ext cx="2630970" cy="3937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50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1111E-6 L -8.33333E-7 0.00023 C -0.00378 0.00231 -0.00742 0.00579 -0.01107 0.00787 C -0.01328 0.00903 -0.01549 0.00926 -0.01758 0.01018 C -0.0194 0.01065 -0.02135 0.01134 -0.02305 0.01204 C -0.02422 0.01342 -0.02513 0.01551 -0.0263 0.01597 C -0.02917 0.01759 -0.03216 0.01736 -0.03503 0.01829 C -0.0388 0.01921 -0.04036 0.02083 -0.04375 0.0243 C -0.04479 0.02546 -0.04583 0.02755 -0.047 0.02847 C -0.04909 0.03032 -0.05364 0.03241 -0.05364 0.03264 C -0.05976 0.04051 -0.05378 0.03356 -0.06003 0.03866 C -0.06146 0.04005 -0.06302 0.04167 -0.06445 0.04282 C -0.06667 0.04444 -0.07096 0.04699 -0.07096 0.04722 C -0.07213 0.04815 -0.07305 0.05 -0.07435 0.05092 C -0.0763 0.05278 -0.07891 0.05278 -0.08086 0.05509 C -0.0819 0.05648 -0.08294 0.0581 -0.08411 0.05926 C -0.08607 0.06088 -0.08867 0.06088 -0.09075 0.06342 C -0.09739 0.07176 -0.0901 0.06366 -0.10247 0.07153 C -0.10364 0.07199 -0.10469 0.07315 -0.10586 0.07361 C -0.11628 0.07731 -0.11016 0.07361 -0.11784 0.07755 C -0.11888 0.07824 -0.12005 0.0787 -0.12109 0.07963 C -0.12226 0.08079 -0.12331 0.08241 -0.12448 0.0838 C -0.12591 0.08773 -0.12786 0.09143 -0.12878 0.09606 C -0.12904 0.09815 -0.1293 0.10023 -0.12982 0.10231 C -0.13255 0.11134 -0.13437 0.11204 -0.13529 0.1206 C -0.13529 0.12199 -0.13529 0.12338 -0.13529 0.125 L -0.13424 0.1125 L -0.13086 0.11667 " pathEditMode="relative" rAng="0" ptsTypes="AAAAAAAAAAAAAAAAAAAAAAAAAAAA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62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  <p:bldP spid="23" grpId="0"/>
      <p:bldP spid="24" grpId="0"/>
      <p:bldP spid="28" grpId="0" animBg="1"/>
      <p:bldP spid="28" grpId="1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2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Default Theme">
  <a:themeElements>
    <a:clrScheme name="motagua light prueba">
      <a:dk1>
        <a:srgbClr val="445469"/>
      </a:dk1>
      <a:lt1>
        <a:sysClr val="window" lastClr="FFFFFF"/>
      </a:lt1>
      <a:dk2>
        <a:srgbClr val="445469"/>
      </a:dk2>
      <a:lt2>
        <a:srgbClr val="FFFFFF"/>
      </a:lt2>
      <a:accent1>
        <a:srgbClr val="1EA185"/>
      </a:accent1>
      <a:accent2>
        <a:srgbClr val="9BBB5C"/>
      </a:accent2>
      <a:accent3>
        <a:srgbClr val="F29B26"/>
      </a:accent3>
      <a:accent4>
        <a:srgbClr val="BD392F"/>
      </a:accent4>
      <a:accent5>
        <a:srgbClr val="445469"/>
      </a:accent5>
      <a:accent6>
        <a:srgbClr val="445469"/>
      </a:accent6>
      <a:hlink>
        <a:srgbClr val="F33B48"/>
      </a:hlink>
      <a:folHlink>
        <a:srgbClr val="FFC000"/>
      </a:folHlink>
    </a:clrScheme>
    <a:fontScheme name="自定义 1">
      <a:majorFont>
        <a:latin typeface="微软雅黑"/>
        <a:ea typeface=""/>
        <a:cs typeface=""/>
      </a:majorFont>
      <a:minorFont>
        <a:latin typeface="微软雅黑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470</Words>
  <Application>Microsoft Office PowerPoint</Application>
  <PresentationFormat>宽屏</PresentationFormat>
  <Paragraphs>134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16</vt:i4>
      </vt:variant>
    </vt:vector>
  </HeadingPairs>
  <TitlesOfParts>
    <vt:vector size="42" baseType="lpstr">
      <vt:lpstr>Aparajita</vt:lpstr>
      <vt:lpstr>Gill Sans</vt:lpstr>
      <vt:lpstr>Lato</vt:lpstr>
      <vt:lpstr>Lato Light</vt:lpstr>
      <vt:lpstr>ＭＳ Ｐゴシック</vt:lpstr>
      <vt:lpstr>Open Sans Light</vt:lpstr>
      <vt:lpstr>Open Sans Semibold</vt:lpstr>
      <vt:lpstr>Raleway Light</vt:lpstr>
      <vt:lpstr>Source Sans Pro Light</vt:lpstr>
      <vt:lpstr>楷体</vt:lpstr>
      <vt:lpstr>宋体</vt:lpstr>
      <vt:lpstr>宋体</vt:lpstr>
      <vt:lpstr>微软雅黑</vt:lpstr>
      <vt:lpstr>微软雅黑 Light</vt:lpstr>
      <vt:lpstr>Arial</vt:lpstr>
      <vt:lpstr>Calibri</vt:lpstr>
      <vt:lpstr>Calibri Light</vt:lpstr>
      <vt:lpstr>Cambria Math</vt:lpstr>
      <vt:lpstr>Times New Roman</vt:lpstr>
      <vt:lpstr>Office 主题</vt:lpstr>
      <vt:lpstr>Default Theme</vt:lpstr>
      <vt:lpstr>1_Default Theme</vt:lpstr>
      <vt:lpstr>4_Default Theme</vt:lpstr>
      <vt:lpstr>5_Default Theme</vt:lpstr>
      <vt:lpstr>2_Office Theme</vt:lpstr>
      <vt:lpstr>2_Default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Mark</dc:creator>
  <cp:lastModifiedBy>Mark</cp:lastModifiedBy>
  <cp:revision>71</cp:revision>
  <dcterms:created xsi:type="dcterms:W3CDTF">2018-12-01T12:03:21Z</dcterms:created>
  <dcterms:modified xsi:type="dcterms:W3CDTF">2018-12-03T18:44:39Z</dcterms:modified>
</cp:coreProperties>
</file>